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18"/>
  </p:notesMasterIdLst>
  <p:handoutMasterIdLst>
    <p:handoutMasterId r:id="rId19"/>
  </p:handoutMasterIdLst>
  <p:sldIdLst>
    <p:sldId id="256" r:id="rId2"/>
    <p:sldId id="324" r:id="rId3"/>
    <p:sldId id="322" r:id="rId4"/>
    <p:sldId id="317" r:id="rId5"/>
    <p:sldId id="326" r:id="rId6"/>
    <p:sldId id="310" r:id="rId7"/>
    <p:sldId id="327" r:id="rId8"/>
    <p:sldId id="318" r:id="rId9"/>
    <p:sldId id="330" r:id="rId10"/>
    <p:sldId id="319" r:id="rId11"/>
    <p:sldId id="333" r:id="rId12"/>
    <p:sldId id="334" r:id="rId13"/>
    <p:sldId id="335" r:id="rId14"/>
    <p:sldId id="331" r:id="rId15"/>
    <p:sldId id="332" r:id="rId16"/>
    <p:sldId id="299" r:id="rId17"/>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3183" autoAdjust="0"/>
  </p:normalViewPr>
  <p:slideViewPr>
    <p:cSldViewPr>
      <p:cViewPr varScale="1">
        <p:scale>
          <a:sx n="58" d="100"/>
          <a:sy n="58" d="100"/>
        </p:scale>
        <p:origin x="2778" y="72"/>
      </p:cViewPr>
      <p:guideLst>
        <p:guide orient="horz" pos="2880"/>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p:scale>
          <a:sx n="90" d="100"/>
          <a:sy n="90" d="100"/>
        </p:scale>
        <p:origin x="3732" y="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va, Dawn" userId="7885daf3-e25c-4da6-ac1d-25946fd0bd39" providerId="ADAL" clId="{96767A77-7839-41B9-B3A0-88156264C531}"/>
    <pc:docChg chg="undo redo custSel delSld modSld modMainMaster">
      <pc:chgData name="Cova, Dawn" userId="7885daf3-e25c-4da6-ac1d-25946fd0bd39" providerId="ADAL" clId="{96767A77-7839-41B9-B3A0-88156264C531}" dt="2017-11-03T22:15:57.324" v="2720" actId="6549"/>
      <pc:docMkLst>
        <pc:docMk/>
      </pc:docMkLst>
      <pc:sldChg chg="addSp delSp modSp modTransition setBg modNotesTx">
        <pc:chgData name="Cova, Dawn" userId="7885daf3-e25c-4da6-ac1d-25946fd0bd39" providerId="ADAL" clId="{96767A77-7839-41B9-B3A0-88156264C531}" dt="2017-11-03T22:14:44.206" v="2661" actId="6549"/>
        <pc:sldMkLst>
          <pc:docMk/>
          <pc:sldMk cId="4104738381" sldId="256"/>
        </pc:sldMkLst>
        <pc:spChg chg="del mod">
          <ac:chgData name="Cova, Dawn" userId="7885daf3-e25c-4da6-ac1d-25946fd0bd39" providerId="ADAL" clId="{96767A77-7839-41B9-B3A0-88156264C531}" dt="2017-11-03T22:02:16.886" v="2219" actId="478"/>
          <ac:spMkLst>
            <pc:docMk/>
            <pc:sldMk cId="4104738381" sldId="256"/>
            <ac:spMk id="2" creationId="{00000000-0000-0000-0000-000000000000}"/>
          </ac:spMkLst>
        </pc:spChg>
        <pc:spChg chg="add mod">
          <ac:chgData name="Cova, Dawn" userId="7885daf3-e25c-4da6-ac1d-25946fd0bd39" providerId="ADAL" clId="{96767A77-7839-41B9-B3A0-88156264C531}" dt="2017-11-03T22:10:32.792" v="2275"/>
          <ac:spMkLst>
            <pc:docMk/>
            <pc:sldMk cId="4104738381" sldId="256"/>
            <ac:spMk id="3" creationId="{1404DDAC-10F9-478F-8654-09EF5AAC6D02}"/>
          </ac:spMkLst>
        </pc:spChg>
        <pc:spChg chg="mod">
          <ac:chgData name="Cova, Dawn" userId="7885daf3-e25c-4da6-ac1d-25946fd0bd39" providerId="ADAL" clId="{96767A77-7839-41B9-B3A0-88156264C531}" dt="2017-11-03T22:01:49.352" v="2214" actId="1076"/>
          <ac:spMkLst>
            <pc:docMk/>
            <pc:sldMk cId="4104738381" sldId="256"/>
            <ac:spMk id="6" creationId="{00000000-0000-0000-0000-000000000000}"/>
          </ac:spMkLst>
        </pc:spChg>
        <pc:picChg chg="add mod">
          <ac:chgData name="Cova, Dawn" userId="7885daf3-e25c-4da6-ac1d-25946fd0bd39" providerId="ADAL" clId="{96767A77-7839-41B9-B3A0-88156264C531}" dt="2017-11-03T02:44:10.376" v="414" actId="1076"/>
          <ac:picMkLst>
            <pc:docMk/>
            <pc:sldMk cId="4104738381" sldId="256"/>
            <ac:picMk id="4" creationId="{136AC11F-19E5-422F-BAC2-FCC7D557E089}"/>
          </ac:picMkLst>
        </pc:picChg>
        <pc:picChg chg="mod">
          <ac:chgData name="Cova, Dawn" userId="7885daf3-e25c-4da6-ac1d-25946fd0bd39" providerId="ADAL" clId="{96767A77-7839-41B9-B3A0-88156264C531}" dt="2017-11-03T02:44:10.376" v="414" actId="1076"/>
          <ac:picMkLst>
            <pc:docMk/>
            <pc:sldMk cId="4104738381" sldId="256"/>
            <ac:picMk id="7" creationId="{00000000-0000-0000-0000-000000000000}"/>
          </ac:picMkLst>
        </pc:picChg>
      </pc:sldChg>
      <pc:sldChg chg="addSp delSp modSp modTransition">
        <pc:chgData name="Cova, Dawn" userId="7885daf3-e25c-4da6-ac1d-25946fd0bd39" providerId="ADAL" clId="{96767A77-7839-41B9-B3A0-88156264C531}" dt="2017-11-03T22:12:03.716" v="2301"/>
        <pc:sldMkLst>
          <pc:docMk/>
          <pc:sldMk cId="2901402768" sldId="299"/>
        </pc:sldMkLst>
        <pc:spChg chg="mod">
          <ac:chgData name="Cova, Dawn" userId="7885daf3-e25c-4da6-ac1d-25946fd0bd39" providerId="ADAL" clId="{96767A77-7839-41B9-B3A0-88156264C531}" dt="2017-11-03T22:12:03.716" v="2301"/>
          <ac:spMkLst>
            <pc:docMk/>
            <pc:sldMk cId="2901402768" sldId="299"/>
            <ac:spMk id="2" creationId="{00000000-0000-0000-0000-000000000000}"/>
          </ac:spMkLst>
        </pc:spChg>
        <pc:spChg chg="add mod">
          <ac:chgData name="Cova, Dawn" userId="7885daf3-e25c-4da6-ac1d-25946fd0bd39" providerId="ADAL" clId="{96767A77-7839-41B9-B3A0-88156264C531}" dt="2017-11-03T03:38:56.024" v="1891" actId="14100"/>
          <ac:spMkLst>
            <pc:docMk/>
            <pc:sldMk cId="2901402768" sldId="299"/>
            <ac:spMk id="6" creationId="{A1DC1089-7796-4BBB-BD53-542D4A1AB23A}"/>
          </ac:spMkLst>
        </pc:spChg>
        <pc:spChg chg="del">
          <ac:chgData name="Cova, Dawn" userId="7885daf3-e25c-4da6-ac1d-25946fd0bd39" providerId="ADAL" clId="{96767A77-7839-41B9-B3A0-88156264C531}" dt="2017-11-03T03:38:52.211" v="1889" actId="478"/>
          <ac:spMkLst>
            <pc:docMk/>
            <pc:sldMk cId="2901402768" sldId="299"/>
            <ac:spMk id="11" creationId="{00000000-0000-0000-0000-000000000000}"/>
          </ac:spMkLst>
        </pc:spChg>
        <pc:picChg chg="add mod">
          <ac:chgData name="Cova, Dawn" userId="7885daf3-e25c-4da6-ac1d-25946fd0bd39" providerId="ADAL" clId="{96767A77-7839-41B9-B3A0-88156264C531}" dt="2017-11-03T03:39:21.066" v="1897" actId="1076"/>
          <ac:picMkLst>
            <pc:docMk/>
            <pc:sldMk cId="2901402768" sldId="299"/>
            <ac:picMk id="7" creationId="{77F71D55-C8D0-4A1F-BCCD-37F1F40E34BD}"/>
          </ac:picMkLst>
        </pc:picChg>
        <pc:picChg chg="del mod">
          <ac:chgData name="Cova, Dawn" userId="7885daf3-e25c-4da6-ac1d-25946fd0bd39" providerId="ADAL" clId="{96767A77-7839-41B9-B3A0-88156264C531}" dt="2017-11-03T03:39:17.366" v="1896" actId="478"/>
          <ac:picMkLst>
            <pc:docMk/>
            <pc:sldMk cId="2901402768" sldId="299"/>
            <ac:picMk id="12" creationId="{00000000-0000-0000-0000-000000000000}"/>
          </ac:picMkLst>
        </pc:picChg>
      </pc:sldChg>
      <pc:sldChg chg="addSp delSp modSp modTransition modNotesTx">
        <pc:chgData name="Cova, Dawn" userId="7885daf3-e25c-4da6-ac1d-25946fd0bd39" providerId="ADAL" clId="{96767A77-7839-41B9-B3A0-88156264C531}" dt="2017-11-03T22:08:46.518" v="2268" actId="1076"/>
        <pc:sldMkLst>
          <pc:docMk/>
          <pc:sldMk cId="870229456" sldId="310"/>
        </pc:sldMkLst>
        <pc:spChg chg="del">
          <ac:chgData name="Cova, Dawn" userId="7885daf3-e25c-4da6-ac1d-25946fd0bd39" providerId="ADAL" clId="{96767A77-7839-41B9-B3A0-88156264C531}" dt="2017-11-02T22:55:00.572" v="97" actId="478"/>
          <ac:spMkLst>
            <pc:docMk/>
            <pc:sldMk cId="870229456" sldId="310"/>
            <ac:spMk id="2" creationId="{00000000-0000-0000-0000-000000000000}"/>
          </ac:spMkLst>
        </pc:spChg>
        <pc:spChg chg="del">
          <ac:chgData name="Cova, Dawn" userId="7885daf3-e25c-4da6-ac1d-25946fd0bd39" providerId="ADAL" clId="{96767A77-7839-41B9-B3A0-88156264C531}" dt="2017-11-02T22:55:14.043" v="101" actId="478"/>
          <ac:spMkLst>
            <pc:docMk/>
            <pc:sldMk cId="870229456" sldId="310"/>
            <ac:spMk id="4" creationId="{00000000-0000-0000-0000-000000000000}"/>
          </ac:spMkLst>
        </pc:spChg>
        <pc:spChg chg="add del mod">
          <ac:chgData name="Cova, Dawn" userId="7885daf3-e25c-4da6-ac1d-25946fd0bd39" providerId="ADAL" clId="{96767A77-7839-41B9-B3A0-88156264C531}" dt="2017-11-02T22:55:11.169" v="100" actId="478"/>
          <ac:spMkLst>
            <pc:docMk/>
            <pc:sldMk cId="870229456" sldId="310"/>
            <ac:spMk id="5" creationId="{FA89178D-E79F-4648-82B7-6EAFD3885410}"/>
          </ac:spMkLst>
        </pc:spChg>
        <pc:spChg chg="add del mod">
          <ac:chgData name="Cova, Dawn" userId="7885daf3-e25c-4da6-ac1d-25946fd0bd39" providerId="ADAL" clId="{96767A77-7839-41B9-B3A0-88156264C531}" dt="2017-11-02T22:55:35.168" v="102" actId="14100"/>
          <ac:spMkLst>
            <pc:docMk/>
            <pc:sldMk cId="870229456" sldId="310"/>
            <ac:spMk id="6" creationId="{00000000-0000-0000-0000-000000000000}"/>
          </ac:spMkLst>
        </pc:spChg>
        <pc:spChg chg="mod">
          <ac:chgData name="Cova, Dawn" userId="7885daf3-e25c-4da6-ac1d-25946fd0bd39" providerId="ADAL" clId="{96767A77-7839-41B9-B3A0-88156264C531}" dt="2017-11-03T22:08:27.861" v="2266"/>
          <ac:spMkLst>
            <pc:docMk/>
            <pc:sldMk cId="870229456" sldId="310"/>
            <ac:spMk id="12" creationId="{00000000-0000-0000-0000-000000000000}"/>
          </ac:spMkLst>
        </pc:spChg>
        <pc:picChg chg="add mod">
          <ac:chgData name="Cova, Dawn" userId="7885daf3-e25c-4da6-ac1d-25946fd0bd39" providerId="ADAL" clId="{96767A77-7839-41B9-B3A0-88156264C531}" dt="2017-11-03T22:08:46.518" v="2268" actId="1076"/>
          <ac:picMkLst>
            <pc:docMk/>
            <pc:sldMk cId="870229456" sldId="310"/>
            <ac:picMk id="3" creationId="{2A4FB524-5B02-444C-9E39-FDEF1F330BFF}"/>
          </ac:picMkLst>
        </pc:picChg>
      </pc:sldChg>
      <pc:sldChg chg="delSp modSp modTransition modNotesTx">
        <pc:chgData name="Cova, Dawn" userId="7885daf3-e25c-4da6-ac1d-25946fd0bd39" providerId="ADAL" clId="{96767A77-7839-41B9-B3A0-88156264C531}" dt="2017-11-03T03:32:44.619" v="1824" actId="478"/>
        <pc:sldMkLst>
          <pc:docMk/>
          <pc:sldMk cId="1047988904" sldId="317"/>
        </pc:sldMkLst>
        <pc:spChg chg="mod">
          <ac:chgData name="Cova, Dawn" userId="7885daf3-e25c-4da6-ac1d-25946fd0bd39" providerId="ADAL" clId="{96767A77-7839-41B9-B3A0-88156264C531}" dt="2017-11-03T03:32:12.572" v="1821" actId="14100"/>
          <ac:spMkLst>
            <pc:docMk/>
            <pc:sldMk cId="1047988904" sldId="317"/>
            <ac:spMk id="7" creationId="{00000000-0000-0000-0000-000000000000}"/>
          </ac:spMkLst>
        </pc:spChg>
        <pc:spChg chg="mod">
          <ac:chgData name="Cova, Dawn" userId="7885daf3-e25c-4da6-ac1d-25946fd0bd39" providerId="ADAL" clId="{96767A77-7839-41B9-B3A0-88156264C531}" dt="2017-11-03T03:32:07.399" v="1820" actId="14100"/>
          <ac:spMkLst>
            <pc:docMk/>
            <pc:sldMk cId="1047988904" sldId="317"/>
            <ac:spMk id="23" creationId="{00000000-0000-0000-0000-000000000000}"/>
          </ac:spMkLst>
        </pc:spChg>
        <pc:spChg chg="del mod">
          <ac:chgData name="Cova, Dawn" userId="7885daf3-e25c-4da6-ac1d-25946fd0bd39" providerId="ADAL" clId="{96767A77-7839-41B9-B3A0-88156264C531}" dt="2017-11-03T03:32:42.947" v="1823" actId="478"/>
          <ac:spMkLst>
            <pc:docMk/>
            <pc:sldMk cId="1047988904" sldId="317"/>
            <ac:spMk id="27" creationId="{00000000-0000-0000-0000-000000000000}"/>
          </ac:spMkLst>
        </pc:spChg>
        <pc:picChg chg="del">
          <ac:chgData name="Cova, Dawn" userId="7885daf3-e25c-4da6-ac1d-25946fd0bd39" providerId="ADAL" clId="{96767A77-7839-41B9-B3A0-88156264C531}" dt="2017-11-03T03:32:44.619" v="1824" actId="478"/>
          <ac:picMkLst>
            <pc:docMk/>
            <pc:sldMk cId="1047988904" sldId="317"/>
            <ac:picMk id="26" creationId="{00000000-0000-0000-0000-000000000000}"/>
          </ac:picMkLst>
        </pc:picChg>
        <pc:picChg chg="mod">
          <ac:chgData name="Cova, Dawn" userId="7885daf3-e25c-4da6-ac1d-25946fd0bd39" providerId="ADAL" clId="{96767A77-7839-41B9-B3A0-88156264C531}" dt="2017-11-03T03:32:03.210" v="1819" actId="14100"/>
          <ac:picMkLst>
            <pc:docMk/>
            <pc:sldMk cId="1047988904" sldId="317"/>
            <ac:picMk id="25614" creationId="{00000000-0000-0000-0000-000000000000}"/>
          </ac:picMkLst>
        </pc:picChg>
        <pc:picChg chg="mod">
          <ac:chgData name="Cova, Dawn" userId="7885daf3-e25c-4da6-ac1d-25946fd0bd39" providerId="ADAL" clId="{96767A77-7839-41B9-B3A0-88156264C531}" dt="2017-11-03T03:32:14.871" v="1822" actId="14100"/>
          <ac:picMkLst>
            <pc:docMk/>
            <pc:sldMk cId="1047988904" sldId="317"/>
            <ac:picMk id="25617" creationId="{00000000-0000-0000-0000-000000000000}"/>
          </ac:picMkLst>
        </pc:picChg>
      </pc:sldChg>
      <pc:sldChg chg="addSp delSp modSp modTransition">
        <pc:chgData name="Cova, Dawn" userId="7885daf3-e25c-4da6-ac1d-25946fd0bd39" providerId="ADAL" clId="{96767A77-7839-41B9-B3A0-88156264C531}" dt="2017-11-03T04:01:38.144" v="1997" actId="14100"/>
        <pc:sldMkLst>
          <pc:docMk/>
          <pc:sldMk cId="176590696" sldId="318"/>
        </pc:sldMkLst>
        <pc:spChg chg="add del">
          <ac:chgData name="Cova, Dawn" userId="7885daf3-e25c-4da6-ac1d-25946fd0bd39" providerId="ADAL" clId="{96767A77-7839-41B9-B3A0-88156264C531}" dt="2017-11-03T03:33:49.853" v="1853" actId="478"/>
          <ac:spMkLst>
            <pc:docMk/>
            <pc:sldMk cId="176590696" sldId="318"/>
            <ac:spMk id="13" creationId="{32B055EC-7F18-47F4-9A5B-9D55494B1F28}"/>
          </ac:spMkLst>
        </pc:spChg>
        <pc:spChg chg="add">
          <ac:chgData name="Cova, Dawn" userId="7885daf3-e25c-4da6-ac1d-25946fd0bd39" providerId="ADAL" clId="{96767A77-7839-41B9-B3A0-88156264C531}" dt="2017-11-03T03:33:50.362" v="1854" actId="14100"/>
          <ac:spMkLst>
            <pc:docMk/>
            <pc:sldMk cId="176590696" sldId="318"/>
            <ac:spMk id="14" creationId="{F56DABBA-2B10-4B15-8C27-50A87424F35B}"/>
          </ac:spMkLst>
        </pc:spChg>
        <pc:spChg chg="mod">
          <ac:chgData name="Cova, Dawn" userId="7885daf3-e25c-4da6-ac1d-25946fd0bd39" providerId="ADAL" clId="{96767A77-7839-41B9-B3A0-88156264C531}" dt="2017-11-03T04:01:21.275" v="1996" actId="1076"/>
          <ac:spMkLst>
            <pc:docMk/>
            <pc:sldMk cId="176590696" sldId="318"/>
            <ac:spMk id="19" creationId="{00000000-0000-0000-0000-000000000000}"/>
          </ac:spMkLst>
        </pc:spChg>
        <pc:spChg chg="mod">
          <ac:chgData name="Cova, Dawn" userId="7885daf3-e25c-4da6-ac1d-25946fd0bd39" providerId="ADAL" clId="{96767A77-7839-41B9-B3A0-88156264C531}" dt="2017-11-03T04:01:38.144" v="1997" actId="14100"/>
          <ac:spMkLst>
            <pc:docMk/>
            <pc:sldMk cId="176590696" sldId="318"/>
            <ac:spMk id="27" creationId="{00000000-0000-0000-0000-000000000000}"/>
          </ac:spMkLst>
        </pc:spChg>
        <pc:spChg chg="del">
          <ac:chgData name="Cova, Dawn" userId="7885daf3-e25c-4da6-ac1d-25946fd0bd39" providerId="ADAL" clId="{96767A77-7839-41B9-B3A0-88156264C531}" dt="2017-11-03T03:06:55.095" v="1195" actId="478"/>
          <ac:spMkLst>
            <pc:docMk/>
            <pc:sldMk cId="176590696" sldId="318"/>
            <ac:spMk id="31" creationId="{00000000-0000-0000-0000-000000000000}"/>
          </ac:spMkLst>
        </pc:spChg>
        <pc:spChg chg="mod">
          <ac:chgData name="Cova, Dawn" userId="7885daf3-e25c-4da6-ac1d-25946fd0bd39" providerId="ADAL" clId="{96767A77-7839-41B9-B3A0-88156264C531}" dt="2017-11-03T04:01:10.193" v="1995" actId="14100"/>
          <ac:spMkLst>
            <pc:docMk/>
            <pc:sldMk cId="176590696" sldId="318"/>
            <ac:spMk id="29712" creationId="{00000000-0000-0000-0000-000000000000}"/>
          </ac:spMkLst>
        </pc:spChg>
        <pc:spChg chg="mod">
          <ac:chgData name="Cova, Dawn" userId="7885daf3-e25c-4da6-ac1d-25946fd0bd39" providerId="ADAL" clId="{96767A77-7839-41B9-B3A0-88156264C531}" dt="2017-11-03T03:04:40.259" v="1167" actId="14100"/>
          <ac:spMkLst>
            <pc:docMk/>
            <pc:sldMk cId="176590696" sldId="318"/>
            <ac:spMk id="29713" creationId="{00000000-0000-0000-0000-000000000000}"/>
          </ac:spMkLst>
        </pc:spChg>
        <pc:spChg chg="mod">
          <ac:chgData name="Cova, Dawn" userId="7885daf3-e25c-4da6-ac1d-25946fd0bd39" providerId="ADAL" clId="{96767A77-7839-41B9-B3A0-88156264C531}" dt="2017-11-03T04:01:21.275" v="1996" actId="1076"/>
          <ac:spMkLst>
            <pc:docMk/>
            <pc:sldMk cId="176590696" sldId="318"/>
            <ac:spMk id="29717" creationId="{00000000-0000-0000-0000-000000000000}"/>
          </ac:spMkLst>
        </pc:spChg>
      </pc:sldChg>
      <pc:sldChg chg="addSp delSp modSp modTransition">
        <pc:chgData name="Cova, Dawn" userId="7885daf3-e25c-4da6-ac1d-25946fd0bd39" providerId="ADAL" clId="{96767A77-7839-41B9-B3A0-88156264C531}" dt="2017-11-03T22:05:57.146" v="2259" actId="1076"/>
        <pc:sldMkLst>
          <pc:docMk/>
          <pc:sldMk cId="3357241479" sldId="319"/>
        </pc:sldMkLst>
        <pc:spChg chg="mod">
          <ac:chgData name="Cova, Dawn" userId="7885daf3-e25c-4da6-ac1d-25946fd0bd39" providerId="ADAL" clId="{96767A77-7839-41B9-B3A0-88156264C531}" dt="2017-11-03T22:05:57.146" v="2259" actId="1076"/>
          <ac:spMkLst>
            <pc:docMk/>
            <pc:sldMk cId="3357241479" sldId="319"/>
            <ac:spMk id="3" creationId="{00000000-0000-0000-0000-000000000000}"/>
          </ac:spMkLst>
        </pc:spChg>
        <pc:spChg chg="mod">
          <ac:chgData name="Cova, Dawn" userId="7885daf3-e25c-4da6-ac1d-25946fd0bd39" providerId="ADAL" clId="{96767A77-7839-41B9-B3A0-88156264C531}" dt="2017-11-03T22:05:19.301" v="2251" actId="14100"/>
          <ac:spMkLst>
            <pc:docMk/>
            <pc:sldMk cId="3357241479" sldId="319"/>
            <ac:spMk id="4" creationId="{00000000-0000-0000-0000-000000000000}"/>
          </ac:spMkLst>
        </pc:spChg>
        <pc:spChg chg="add mod">
          <ac:chgData name="Cova, Dawn" userId="7885daf3-e25c-4da6-ac1d-25946fd0bd39" providerId="ADAL" clId="{96767A77-7839-41B9-B3A0-88156264C531}" dt="2017-11-03T03:52:05.243" v="1907" actId="1076"/>
          <ac:spMkLst>
            <pc:docMk/>
            <pc:sldMk cId="3357241479" sldId="319"/>
            <ac:spMk id="7" creationId="{17D7602F-76E9-4C57-B232-CF4F40DFB80F}"/>
          </ac:spMkLst>
        </pc:spChg>
        <pc:spChg chg="del">
          <ac:chgData name="Cova, Dawn" userId="7885daf3-e25c-4da6-ac1d-25946fd0bd39" providerId="ADAL" clId="{96767A77-7839-41B9-B3A0-88156264C531}" dt="2017-11-03T03:06:59.425" v="1197" actId="478"/>
          <ac:spMkLst>
            <pc:docMk/>
            <pc:sldMk cId="3357241479" sldId="319"/>
            <ac:spMk id="19" creationId="{00000000-0000-0000-0000-000000000000}"/>
          </ac:spMkLst>
        </pc:spChg>
        <pc:picChg chg="add mod">
          <ac:chgData name="Cova, Dawn" userId="7885daf3-e25c-4da6-ac1d-25946fd0bd39" providerId="ADAL" clId="{96767A77-7839-41B9-B3A0-88156264C531}" dt="2017-11-03T03:52:07.338" v="1908" actId="1076"/>
          <ac:picMkLst>
            <pc:docMk/>
            <pc:sldMk cId="3357241479" sldId="319"/>
            <ac:picMk id="5" creationId="{647C57E9-865E-478C-96A6-34E7CCA4FB46}"/>
          </ac:picMkLst>
        </pc:picChg>
        <pc:picChg chg="add del mod">
          <ac:chgData name="Cova, Dawn" userId="7885daf3-e25c-4da6-ac1d-25946fd0bd39" providerId="ADAL" clId="{96767A77-7839-41B9-B3A0-88156264C531}" dt="2017-11-03T22:04:36.808" v="2247" actId="478"/>
          <ac:picMkLst>
            <pc:docMk/>
            <pc:sldMk cId="3357241479" sldId="319"/>
            <ac:picMk id="6" creationId="{F734DCE0-314A-41C2-82C1-DB020719B323}"/>
          </ac:picMkLst>
        </pc:picChg>
        <pc:picChg chg="add del mod">
          <ac:chgData name="Cova, Dawn" userId="7885daf3-e25c-4da6-ac1d-25946fd0bd39" providerId="ADAL" clId="{96767A77-7839-41B9-B3A0-88156264C531}" dt="2017-11-03T22:04:37.673" v="2248" actId="478"/>
          <ac:picMkLst>
            <pc:docMk/>
            <pc:sldMk cId="3357241479" sldId="319"/>
            <ac:picMk id="8" creationId="{276ED2E8-AE10-48E2-9071-B427AB5D3446}"/>
          </ac:picMkLst>
        </pc:picChg>
        <pc:picChg chg="add del mod">
          <ac:chgData name="Cova, Dawn" userId="7885daf3-e25c-4da6-ac1d-25946fd0bd39" providerId="ADAL" clId="{96767A77-7839-41B9-B3A0-88156264C531}" dt="2017-11-03T03:52:44.311" v="1910" actId="478"/>
          <ac:picMkLst>
            <pc:docMk/>
            <pc:sldMk cId="3357241479" sldId="319"/>
            <ac:picMk id="8" creationId="{19D24053-7FA4-4C99-B041-EC7AA999542E}"/>
          </ac:picMkLst>
        </pc:picChg>
        <pc:picChg chg="add mod">
          <ac:chgData name="Cova, Dawn" userId="7885daf3-e25c-4da6-ac1d-25946fd0bd39" providerId="ADAL" clId="{96767A77-7839-41B9-B3A0-88156264C531}" dt="2017-11-03T22:05:24.642" v="2253" actId="14100"/>
          <ac:picMkLst>
            <pc:docMk/>
            <pc:sldMk cId="3357241479" sldId="319"/>
            <ac:picMk id="10" creationId="{CA6F14FF-7FE5-4033-AC4F-7C760A763274}"/>
          </ac:picMkLst>
        </pc:picChg>
        <pc:picChg chg="del mod">
          <ac:chgData name="Cova, Dawn" userId="7885daf3-e25c-4da6-ac1d-25946fd0bd39" providerId="ADAL" clId="{96767A77-7839-41B9-B3A0-88156264C531}" dt="2017-11-03T03:09:55.876" v="1384" actId="478"/>
          <ac:picMkLst>
            <pc:docMk/>
            <pc:sldMk cId="3357241479" sldId="319"/>
            <ac:picMk id="16" creationId="{00000000-0000-0000-0000-000000000000}"/>
          </ac:picMkLst>
        </pc:picChg>
        <pc:picChg chg="del">
          <ac:chgData name="Cova, Dawn" userId="7885daf3-e25c-4da6-ac1d-25946fd0bd39" providerId="ADAL" clId="{96767A77-7839-41B9-B3A0-88156264C531}" dt="2017-11-03T02:39:23.360" v="292" actId="478"/>
          <ac:picMkLst>
            <pc:docMk/>
            <pc:sldMk cId="3357241479" sldId="319"/>
            <ac:picMk id="31" creationId="{00000000-0000-0000-0000-000000000000}"/>
          </ac:picMkLst>
        </pc:picChg>
      </pc:sldChg>
      <pc:sldChg chg="delSp modSp modTransition modNotesTx">
        <pc:chgData name="Cova, Dawn" userId="7885daf3-e25c-4da6-ac1d-25946fd0bd39" providerId="ADAL" clId="{96767A77-7839-41B9-B3A0-88156264C531}" dt="2017-11-03T22:15:57.324" v="2720" actId="6549"/>
        <pc:sldMkLst>
          <pc:docMk/>
          <pc:sldMk cId="3380869558" sldId="322"/>
        </pc:sldMkLst>
        <pc:spChg chg="mod">
          <ac:chgData name="Cova, Dawn" userId="7885daf3-e25c-4da6-ac1d-25946fd0bd39" providerId="ADAL" clId="{96767A77-7839-41B9-B3A0-88156264C531}" dt="2017-11-03T02:46:46.354" v="452" actId="1076"/>
          <ac:spMkLst>
            <pc:docMk/>
            <pc:sldMk cId="3380869558" sldId="322"/>
            <ac:spMk id="4"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6"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7"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8" creationId="{00000000-0000-0000-0000-000000000000}"/>
          </ac:spMkLst>
        </pc:spChg>
        <pc:spChg chg="mod">
          <ac:chgData name="Cova, Dawn" userId="7885daf3-e25c-4da6-ac1d-25946fd0bd39" providerId="ADAL" clId="{96767A77-7839-41B9-B3A0-88156264C531}" dt="2017-11-03T02:47:56.187" v="503" actId="20577"/>
          <ac:spMkLst>
            <pc:docMk/>
            <pc:sldMk cId="3380869558" sldId="322"/>
            <ac:spMk id="9"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10"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11" creationId="{00000000-0000-0000-0000-000000000000}"/>
          </ac:spMkLst>
        </pc:spChg>
        <pc:spChg chg="del">
          <ac:chgData name="Cova, Dawn" userId="7885daf3-e25c-4da6-ac1d-25946fd0bd39" providerId="ADAL" clId="{96767A77-7839-41B9-B3A0-88156264C531}" dt="2017-11-03T02:46:20.122" v="449" actId="478"/>
          <ac:spMkLst>
            <pc:docMk/>
            <pc:sldMk cId="3380869558" sldId="322"/>
            <ac:spMk id="31" creationId="{00000000-0000-0000-0000-000000000000}"/>
          </ac:spMkLst>
        </pc:spChg>
        <pc:spChg chg="mod">
          <ac:chgData name="Cova, Dawn" userId="7885daf3-e25c-4da6-ac1d-25946fd0bd39" providerId="ADAL" clId="{96767A77-7839-41B9-B3A0-88156264C531}" dt="2017-11-03T22:15:57.324" v="2720" actId="6549"/>
          <ac:spMkLst>
            <pc:docMk/>
            <pc:sldMk cId="3380869558" sldId="322"/>
            <ac:spMk id="38"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46" creationId="{00000000-0000-0000-0000-000000000000}"/>
          </ac:spMkLst>
        </pc:spChg>
        <pc:spChg chg="mod">
          <ac:chgData name="Cova, Dawn" userId="7885daf3-e25c-4da6-ac1d-25946fd0bd39" providerId="ADAL" clId="{96767A77-7839-41B9-B3A0-88156264C531}" dt="2017-11-03T02:47:42.793" v="500" actId="20577"/>
          <ac:spMkLst>
            <pc:docMk/>
            <pc:sldMk cId="3380869558" sldId="322"/>
            <ac:spMk id="47"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21531"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21532"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21533" creationId="{00000000-0000-0000-0000-000000000000}"/>
          </ac:spMkLst>
        </pc:spChg>
        <pc:spChg chg="mod">
          <ac:chgData name="Cova, Dawn" userId="7885daf3-e25c-4da6-ac1d-25946fd0bd39" providerId="ADAL" clId="{96767A77-7839-41B9-B3A0-88156264C531}" dt="2017-11-03T02:46:39.320" v="451" actId="1076"/>
          <ac:spMkLst>
            <pc:docMk/>
            <pc:sldMk cId="3380869558" sldId="322"/>
            <ac:spMk id="21534" creationId="{00000000-0000-0000-0000-000000000000}"/>
          </ac:spMkLst>
        </pc:spChg>
        <pc:picChg chg="mod">
          <ac:chgData name="Cova, Dawn" userId="7885daf3-e25c-4da6-ac1d-25946fd0bd39" providerId="ADAL" clId="{96767A77-7839-41B9-B3A0-88156264C531}" dt="2017-11-03T02:46:54.903" v="454" actId="1076"/>
          <ac:picMkLst>
            <pc:docMk/>
            <pc:sldMk cId="3380869558" sldId="322"/>
            <ac:picMk id="21525" creationId="{00000000-0000-0000-0000-000000000000}"/>
          </ac:picMkLst>
        </pc:picChg>
        <pc:picChg chg="mod">
          <ac:chgData name="Cova, Dawn" userId="7885daf3-e25c-4da6-ac1d-25946fd0bd39" providerId="ADAL" clId="{96767A77-7839-41B9-B3A0-88156264C531}" dt="2017-11-03T02:46:39.320" v="451" actId="1076"/>
          <ac:picMkLst>
            <pc:docMk/>
            <pc:sldMk cId="3380869558" sldId="322"/>
            <ac:picMk id="21526" creationId="{00000000-0000-0000-0000-000000000000}"/>
          </ac:picMkLst>
        </pc:picChg>
      </pc:sldChg>
      <pc:sldChg chg="delSp modSp modTransition modNotesTx">
        <pc:chgData name="Cova, Dawn" userId="7885daf3-e25c-4da6-ac1d-25946fd0bd39" providerId="ADAL" clId="{96767A77-7839-41B9-B3A0-88156264C531}" dt="2017-11-03T22:15:12.877" v="2703" actId="20577"/>
        <pc:sldMkLst>
          <pc:docMk/>
          <pc:sldMk cId="2906812789" sldId="324"/>
        </pc:sldMkLst>
        <pc:spChg chg="mod">
          <ac:chgData name="Cova, Dawn" userId="7885daf3-e25c-4da6-ac1d-25946fd0bd39" providerId="ADAL" clId="{96767A77-7839-41B9-B3A0-88156264C531}" dt="2017-11-03T02:45:30.854" v="427" actId="1076"/>
          <ac:spMkLst>
            <pc:docMk/>
            <pc:sldMk cId="2906812789" sldId="324"/>
            <ac:spMk id="23"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24" creationId="{00000000-0000-0000-0000-000000000000}"/>
          </ac:spMkLst>
        </pc:spChg>
        <pc:spChg chg="mod">
          <ac:chgData name="Cova, Dawn" userId="7885daf3-e25c-4da6-ac1d-25946fd0bd39" providerId="ADAL" clId="{96767A77-7839-41B9-B3A0-88156264C531}" dt="2017-11-03T02:45:30.854" v="427" actId="1076"/>
          <ac:spMkLst>
            <pc:docMk/>
            <pc:sldMk cId="2906812789" sldId="324"/>
            <ac:spMk id="25"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26" creationId="{00000000-0000-0000-0000-000000000000}"/>
          </ac:spMkLst>
        </pc:spChg>
        <pc:spChg chg="mod">
          <ac:chgData name="Cova, Dawn" userId="7885daf3-e25c-4da6-ac1d-25946fd0bd39" providerId="ADAL" clId="{96767A77-7839-41B9-B3A0-88156264C531}" dt="2017-11-03T02:45:30.854" v="427" actId="1076"/>
          <ac:spMkLst>
            <pc:docMk/>
            <pc:sldMk cId="2906812789" sldId="324"/>
            <ac:spMk id="27"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28" creationId="{00000000-0000-0000-0000-000000000000}"/>
          </ac:spMkLst>
        </pc:spChg>
        <pc:spChg chg="del">
          <ac:chgData name="Cova, Dawn" userId="7885daf3-e25c-4da6-ac1d-25946fd0bd39" providerId="ADAL" clId="{96767A77-7839-41B9-B3A0-88156264C531}" dt="2017-11-03T02:45:44.953" v="430" actId="478"/>
          <ac:spMkLst>
            <pc:docMk/>
            <pc:sldMk cId="2906812789" sldId="324"/>
            <ac:spMk id="31" creationId="{00000000-0000-0000-0000-000000000000}"/>
          </ac:spMkLst>
        </pc:spChg>
        <pc:spChg chg="mod">
          <ac:chgData name="Cova, Dawn" userId="7885daf3-e25c-4da6-ac1d-25946fd0bd39" providerId="ADAL" clId="{96767A77-7839-41B9-B3A0-88156264C531}" dt="2017-11-03T02:48:50.150" v="554" actId="20577"/>
          <ac:spMkLst>
            <pc:docMk/>
            <pc:sldMk cId="2906812789" sldId="324"/>
            <ac:spMk id="38" creationId="{00000000-0000-0000-0000-000000000000}"/>
          </ac:spMkLst>
        </pc:spChg>
        <pc:spChg chg="mod">
          <ac:chgData name="Cova, Dawn" userId="7885daf3-e25c-4da6-ac1d-25946fd0bd39" providerId="ADAL" clId="{96767A77-7839-41B9-B3A0-88156264C531}" dt="2017-11-03T02:45:30.854" v="427" actId="1076"/>
          <ac:spMkLst>
            <pc:docMk/>
            <pc:sldMk cId="2906812789" sldId="324"/>
            <ac:spMk id="48"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49"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21527"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21528"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21529" creationId="{00000000-0000-0000-0000-000000000000}"/>
          </ac:spMkLst>
        </pc:spChg>
        <pc:spChg chg="mod">
          <ac:chgData name="Cova, Dawn" userId="7885daf3-e25c-4da6-ac1d-25946fd0bd39" providerId="ADAL" clId="{96767A77-7839-41B9-B3A0-88156264C531}" dt="2017-11-03T02:45:17.335" v="422" actId="1076"/>
          <ac:spMkLst>
            <pc:docMk/>
            <pc:sldMk cId="2906812789" sldId="324"/>
            <ac:spMk id="21530" creationId="{00000000-0000-0000-0000-000000000000}"/>
          </ac:spMkLst>
        </pc:spChg>
        <pc:picChg chg="mod">
          <ac:chgData name="Cova, Dawn" userId="7885daf3-e25c-4da6-ac1d-25946fd0bd39" providerId="ADAL" clId="{96767A77-7839-41B9-B3A0-88156264C531}" dt="2017-11-03T02:46:11.696" v="448" actId="1076"/>
          <ac:picMkLst>
            <pc:docMk/>
            <pc:sldMk cId="2906812789" sldId="324"/>
            <ac:picMk id="21525" creationId="{00000000-0000-0000-0000-000000000000}"/>
          </ac:picMkLst>
        </pc:picChg>
        <pc:picChg chg="mod">
          <ac:chgData name="Cova, Dawn" userId="7885daf3-e25c-4da6-ac1d-25946fd0bd39" providerId="ADAL" clId="{96767A77-7839-41B9-B3A0-88156264C531}" dt="2017-11-03T02:45:37.623" v="428" actId="14100"/>
          <ac:picMkLst>
            <pc:docMk/>
            <pc:sldMk cId="2906812789" sldId="324"/>
            <ac:picMk id="21526" creationId="{00000000-0000-0000-0000-000000000000}"/>
          </ac:picMkLst>
        </pc:picChg>
      </pc:sldChg>
      <pc:sldChg chg="modSp modTransition modNotesTx">
        <pc:chgData name="Cova, Dawn" userId="7885daf3-e25c-4da6-ac1d-25946fd0bd39" providerId="ADAL" clId="{96767A77-7839-41B9-B3A0-88156264C531}" dt="2017-11-03T03:33:06.635" v="1836" actId="20577"/>
        <pc:sldMkLst>
          <pc:docMk/>
          <pc:sldMk cId="1883838867" sldId="326"/>
        </pc:sldMkLst>
        <pc:spChg chg="mod">
          <ac:chgData name="Cova, Dawn" userId="7885daf3-e25c-4da6-ac1d-25946fd0bd39" providerId="ADAL" clId="{96767A77-7839-41B9-B3A0-88156264C531}" dt="2017-11-03T03:33:06.635" v="1836" actId="20577"/>
          <ac:spMkLst>
            <pc:docMk/>
            <pc:sldMk cId="1883838867" sldId="326"/>
            <ac:spMk id="11" creationId="{00000000-0000-0000-0000-000000000000}"/>
          </ac:spMkLst>
        </pc:spChg>
        <pc:spChg chg="mod">
          <ac:chgData name="Cova, Dawn" userId="7885daf3-e25c-4da6-ac1d-25946fd0bd39" providerId="ADAL" clId="{96767A77-7839-41B9-B3A0-88156264C531}" dt="2017-11-03T02:56:30.172" v="1028" actId="1076"/>
          <ac:spMkLst>
            <pc:docMk/>
            <pc:sldMk cId="1883838867" sldId="326"/>
            <ac:spMk id="16" creationId="{00000000-0000-0000-0000-000000000000}"/>
          </ac:spMkLst>
        </pc:spChg>
        <pc:spChg chg="mod">
          <ac:chgData name="Cova, Dawn" userId="7885daf3-e25c-4da6-ac1d-25946fd0bd39" providerId="ADAL" clId="{96767A77-7839-41B9-B3A0-88156264C531}" dt="2017-11-03T02:56:18.574" v="1025" actId="14100"/>
          <ac:spMkLst>
            <pc:docMk/>
            <pc:sldMk cId="1883838867" sldId="326"/>
            <ac:spMk id="21" creationId="{00000000-0000-0000-0000-000000000000}"/>
          </ac:spMkLst>
        </pc:spChg>
        <pc:spChg chg="mod">
          <ac:chgData name="Cova, Dawn" userId="7885daf3-e25c-4da6-ac1d-25946fd0bd39" providerId="ADAL" clId="{96767A77-7839-41B9-B3A0-88156264C531}" dt="2017-11-03T02:56:51.445" v="1029" actId="14100"/>
          <ac:spMkLst>
            <pc:docMk/>
            <pc:sldMk cId="1883838867" sldId="326"/>
            <ac:spMk id="24" creationId="{00000000-0000-0000-0000-000000000000}"/>
          </ac:spMkLst>
        </pc:spChg>
        <pc:picChg chg="mod">
          <ac:chgData name="Cova, Dawn" userId="7885daf3-e25c-4da6-ac1d-25946fd0bd39" providerId="ADAL" clId="{96767A77-7839-41B9-B3A0-88156264C531}" dt="2017-11-03T02:56:14.401" v="1024" actId="1076"/>
          <ac:picMkLst>
            <pc:docMk/>
            <pc:sldMk cId="1883838867" sldId="326"/>
            <ac:picMk id="25613" creationId="{00000000-0000-0000-0000-000000000000}"/>
          </ac:picMkLst>
        </pc:picChg>
        <pc:picChg chg="mod">
          <ac:chgData name="Cova, Dawn" userId="7885daf3-e25c-4da6-ac1d-25946fd0bd39" providerId="ADAL" clId="{96767A77-7839-41B9-B3A0-88156264C531}" dt="2017-11-03T02:56:54.259" v="1030" actId="14100"/>
          <ac:picMkLst>
            <pc:docMk/>
            <pc:sldMk cId="1883838867" sldId="326"/>
            <ac:picMk id="25619" creationId="{00000000-0000-0000-0000-000000000000}"/>
          </ac:picMkLst>
        </pc:picChg>
      </pc:sldChg>
      <pc:sldChg chg="addSp delSp modSp modTransition modNotesTx">
        <pc:chgData name="Cova, Dawn" userId="7885daf3-e25c-4da6-ac1d-25946fd0bd39" providerId="ADAL" clId="{96767A77-7839-41B9-B3A0-88156264C531}" dt="2017-11-03T21:58:12.217" v="2122" actId="20577"/>
        <pc:sldMkLst>
          <pc:docMk/>
          <pc:sldMk cId="1315004796" sldId="327"/>
        </pc:sldMkLst>
        <pc:spChg chg="mod">
          <ac:chgData name="Cova, Dawn" userId="7885daf3-e25c-4da6-ac1d-25946fd0bd39" providerId="ADAL" clId="{96767A77-7839-41B9-B3A0-88156264C531}" dt="2017-11-03T03:03:05.526" v="1155" actId="1076"/>
          <ac:spMkLst>
            <pc:docMk/>
            <pc:sldMk cId="1315004796" sldId="327"/>
            <ac:spMk id="4" creationId="{00000000-0000-0000-0000-000000000000}"/>
          </ac:spMkLst>
        </pc:spChg>
        <pc:spChg chg="mod">
          <ac:chgData name="Cova, Dawn" userId="7885daf3-e25c-4da6-ac1d-25946fd0bd39" providerId="ADAL" clId="{96767A77-7839-41B9-B3A0-88156264C531}" dt="2017-11-03T04:00:28.663" v="1991" actId="14100"/>
          <ac:spMkLst>
            <pc:docMk/>
            <pc:sldMk cId="1315004796" sldId="327"/>
            <ac:spMk id="15" creationId="{00000000-0000-0000-0000-000000000000}"/>
          </ac:spMkLst>
        </pc:spChg>
        <pc:spChg chg="add">
          <ac:chgData name="Cova, Dawn" userId="7885daf3-e25c-4da6-ac1d-25946fd0bd39" providerId="ADAL" clId="{96767A77-7839-41B9-B3A0-88156264C531}" dt="2017-11-03T03:33:56.783" v="1856" actId="14100"/>
          <ac:spMkLst>
            <pc:docMk/>
            <pc:sldMk cId="1315004796" sldId="327"/>
            <ac:spMk id="16" creationId="{F9F7FF82-220B-4E8A-8D58-2621A173029C}"/>
          </ac:spMkLst>
        </pc:spChg>
        <pc:spChg chg="mod">
          <ac:chgData name="Cova, Dawn" userId="7885daf3-e25c-4da6-ac1d-25946fd0bd39" providerId="ADAL" clId="{96767A77-7839-41B9-B3A0-88156264C531}" dt="2017-11-03T04:00:46.146" v="1993" actId="14100"/>
          <ac:spMkLst>
            <pc:docMk/>
            <pc:sldMk cId="1315004796" sldId="327"/>
            <ac:spMk id="17" creationId="{00000000-0000-0000-0000-000000000000}"/>
          </ac:spMkLst>
        </pc:spChg>
        <pc:spChg chg="mod">
          <ac:chgData name="Cova, Dawn" userId="7885daf3-e25c-4da6-ac1d-25946fd0bd39" providerId="ADAL" clId="{96767A77-7839-41B9-B3A0-88156264C531}" dt="2017-11-03T04:00:55.292" v="1994" actId="14100"/>
          <ac:spMkLst>
            <pc:docMk/>
            <pc:sldMk cId="1315004796" sldId="327"/>
            <ac:spMk id="21" creationId="{00000000-0000-0000-0000-000000000000}"/>
          </ac:spMkLst>
        </pc:spChg>
        <pc:spChg chg="del mod">
          <ac:chgData name="Cova, Dawn" userId="7885daf3-e25c-4da6-ac1d-25946fd0bd39" providerId="ADAL" clId="{96767A77-7839-41B9-B3A0-88156264C531}" dt="2017-11-03T03:33:55.591" v="1855" actId="478"/>
          <ac:spMkLst>
            <pc:docMk/>
            <pc:sldMk cId="1315004796" sldId="327"/>
            <ac:spMk id="31" creationId="{00000000-0000-0000-0000-000000000000}"/>
          </ac:spMkLst>
        </pc:spChg>
        <pc:spChg chg="mod">
          <ac:chgData name="Cova, Dawn" userId="7885daf3-e25c-4da6-ac1d-25946fd0bd39" providerId="ADAL" clId="{96767A77-7839-41B9-B3A0-88156264C531}" dt="2017-11-03T03:59:51.307" v="1988" actId="14100"/>
          <ac:spMkLst>
            <pc:docMk/>
            <pc:sldMk cId="1315004796" sldId="327"/>
            <ac:spMk id="29709" creationId="{00000000-0000-0000-0000-000000000000}"/>
          </ac:spMkLst>
        </pc:spChg>
        <pc:spChg chg="mod">
          <ac:chgData name="Cova, Dawn" userId="7885daf3-e25c-4da6-ac1d-25946fd0bd39" providerId="ADAL" clId="{96767A77-7839-41B9-B3A0-88156264C531}" dt="2017-11-03T04:00:13.275" v="1990" actId="14100"/>
          <ac:spMkLst>
            <pc:docMk/>
            <pc:sldMk cId="1315004796" sldId="327"/>
            <ac:spMk id="29710" creationId="{00000000-0000-0000-0000-000000000000}"/>
          </ac:spMkLst>
        </pc:spChg>
        <pc:spChg chg="mod">
          <ac:chgData name="Cova, Dawn" userId="7885daf3-e25c-4da6-ac1d-25946fd0bd39" providerId="ADAL" clId="{96767A77-7839-41B9-B3A0-88156264C531}" dt="2017-11-03T03:03:17.613" v="1156" actId="14100"/>
          <ac:spMkLst>
            <pc:docMk/>
            <pc:sldMk cId="1315004796" sldId="327"/>
            <ac:spMk id="29711" creationId="{00000000-0000-0000-0000-000000000000}"/>
          </ac:spMkLst>
        </pc:spChg>
        <pc:spChg chg="mod">
          <ac:chgData name="Cova, Dawn" userId="7885daf3-e25c-4da6-ac1d-25946fd0bd39" providerId="ADAL" clId="{96767A77-7839-41B9-B3A0-88156264C531}" dt="2017-11-03T04:00:36.145" v="1992" actId="14100"/>
          <ac:spMkLst>
            <pc:docMk/>
            <pc:sldMk cId="1315004796" sldId="327"/>
            <ac:spMk id="29715" creationId="{00000000-0000-0000-0000-000000000000}"/>
          </ac:spMkLst>
        </pc:spChg>
        <pc:picChg chg="mod">
          <ac:chgData name="Cova, Dawn" userId="7885daf3-e25c-4da6-ac1d-25946fd0bd39" providerId="ADAL" clId="{96767A77-7839-41B9-B3A0-88156264C531}" dt="2017-11-03T03:34:00.049" v="1857" actId="1076"/>
          <ac:picMkLst>
            <pc:docMk/>
            <pc:sldMk cId="1315004796" sldId="327"/>
            <ac:picMk id="23" creationId="{00000000-0000-0000-0000-000000000000}"/>
          </ac:picMkLst>
        </pc:picChg>
      </pc:sldChg>
      <pc:sldChg chg="modSp del">
        <pc:chgData name="Cova, Dawn" userId="7885daf3-e25c-4da6-ac1d-25946fd0bd39" providerId="ADAL" clId="{96767A77-7839-41B9-B3A0-88156264C531}" dt="2017-11-03T03:05:41.995" v="1177" actId="2696"/>
        <pc:sldMkLst>
          <pc:docMk/>
          <pc:sldMk cId="3212527916" sldId="329"/>
        </pc:sldMkLst>
        <pc:spChg chg="mod">
          <ac:chgData name="Cova, Dawn" userId="7885daf3-e25c-4da6-ac1d-25946fd0bd39" providerId="ADAL" clId="{96767A77-7839-41B9-B3A0-88156264C531}" dt="2017-11-02T22:43:31.623" v="17" actId="2696"/>
          <ac:spMkLst>
            <pc:docMk/>
            <pc:sldMk cId="3212527916" sldId="329"/>
            <ac:spMk id="5" creationId="{00000000-0000-0000-0000-000000000000}"/>
          </ac:spMkLst>
        </pc:spChg>
      </pc:sldChg>
      <pc:sldChg chg="addSp delSp modSp modTransition">
        <pc:chgData name="Cova, Dawn" userId="7885daf3-e25c-4da6-ac1d-25946fd0bd39" providerId="ADAL" clId="{96767A77-7839-41B9-B3A0-88156264C531}" dt="2017-11-03T22:03:57.389" v="2240" actId="14100"/>
        <pc:sldMkLst>
          <pc:docMk/>
          <pc:sldMk cId="1890681118" sldId="330"/>
        </pc:sldMkLst>
        <pc:spChg chg="del mod">
          <ac:chgData name="Cova, Dawn" userId="7885daf3-e25c-4da6-ac1d-25946fd0bd39" providerId="ADAL" clId="{96767A77-7839-41B9-B3A0-88156264C531}" dt="2017-11-03T03:53:03.672" v="1911" actId="478"/>
          <ac:spMkLst>
            <pc:docMk/>
            <pc:sldMk cId="1890681118" sldId="330"/>
            <ac:spMk id="2" creationId="{00000000-0000-0000-0000-000000000000}"/>
          </ac:spMkLst>
        </pc:spChg>
        <pc:spChg chg="mod">
          <ac:chgData name="Cova, Dawn" userId="7885daf3-e25c-4da6-ac1d-25946fd0bd39" providerId="ADAL" clId="{96767A77-7839-41B9-B3A0-88156264C531}" dt="2017-11-03T21:58:54.415" v="2139" actId="20577"/>
          <ac:spMkLst>
            <pc:docMk/>
            <pc:sldMk cId="1890681118" sldId="330"/>
            <ac:spMk id="3" creationId="{00000000-0000-0000-0000-000000000000}"/>
          </ac:spMkLst>
        </pc:spChg>
        <pc:spChg chg="add del mod">
          <ac:chgData name="Cova, Dawn" userId="7885daf3-e25c-4da6-ac1d-25946fd0bd39" providerId="ADAL" clId="{96767A77-7839-41B9-B3A0-88156264C531}" dt="2017-11-03T03:53:07.762" v="1912" actId="478"/>
          <ac:spMkLst>
            <pc:docMk/>
            <pc:sldMk cId="1890681118" sldId="330"/>
            <ac:spMk id="6" creationId="{D85CEE12-728B-43D5-8403-FAAE210EA78F}"/>
          </ac:spMkLst>
        </pc:spChg>
        <pc:spChg chg="add del mod">
          <ac:chgData name="Cova, Dawn" userId="7885daf3-e25c-4da6-ac1d-25946fd0bd39" providerId="ADAL" clId="{96767A77-7839-41B9-B3A0-88156264C531}" dt="2017-11-03T03:53:41.006" v="1928" actId="478"/>
          <ac:spMkLst>
            <pc:docMk/>
            <pc:sldMk cId="1890681118" sldId="330"/>
            <ac:spMk id="7" creationId="{ABA3FF07-FF13-4BEF-87D0-419F61CAC71F}"/>
          </ac:spMkLst>
        </pc:spChg>
        <pc:spChg chg="add mod">
          <ac:chgData name="Cova, Dawn" userId="7885daf3-e25c-4da6-ac1d-25946fd0bd39" providerId="ADAL" clId="{96767A77-7839-41B9-B3A0-88156264C531}" dt="2017-11-03T22:03:57.389" v="2240" actId="14100"/>
          <ac:spMkLst>
            <pc:docMk/>
            <pc:sldMk cId="1890681118" sldId="330"/>
            <ac:spMk id="8" creationId="{8B60D57E-6D69-414C-9FA4-C46BF0D00FA1}"/>
          </ac:spMkLst>
        </pc:spChg>
        <pc:spChg chg="add">
          <ac:chgData name="Cova, Dawn" userId="7885daf3-e25c-4da6-ac1d-25946fd0bd39" providerId="ADAL" clId="{96767A77-7839-41B9-B3A0-88156264C531}" dt="2017-11-03T04:05:56.328" v="2058" actId="14100"/>
          <ac:spMkLst>
            <pc:docMk/>
            <pc:sldMk cId="1890681118" sldId="330"/>
            <ac:spMk id="11" creationId="{FFDADD8C-8095-441D-BEA0-687903DEA795}"/>
          </ac:spMkLst>
        </pc:spChg>
        <pc:picChg chg="add del mod">
          <ac:chgData name="Cova, Dawn" userId="7885daf3-e25c-4da6-ac1d-25946fd0bd39" providerId="ADAL" clId="{96767A77-7839-41B9-B3A0-88156264C531}" dt="2017-11-03T22:03:42.530" v="2237" actId="478"/>
          <ac:picMkLst>
            <pc:docMk/>
            <pc:sldMk cId="1890681118" sldId="330"/>
            <ac:picMk id="4" creationId="{BA67561F-B74D-446A-89C1-B4555407B394}"/>
          </ac:picMkLst>
        </pc:picChg>
        <pc:picChg chg="del">
          <ac:chgData name="Cova, Dawn" userId="7885daf3-e25c-4da6-ac1d-25946fd0bd39" providerId="ADAL" clId="{96767A77-7839-41B9-B3A0-88156264C531}" dt="2017-11-02T22:56:52.914" v="108" actId="478"/>
          <ac:picMkLst>
            <pc:docMk/>
            <pc:sldMk cId="1890681118" sldId="330"/>
            <ac:picMk id="5" creationId="{00000000-0000-0000-0000-000000000000}"/>
          </ac:picMkLst>
        </pc:picChg>
        <pc:picChg chg="add mod">
          <ac:chgData name="Cova, Dawn" userId="7885daf3-e25c-4da6-ac1d-25946fd0bd39" providerId="ADAL" clId="{96767A77-7839-41B9-B3A0-88156264C531}" dt="2017-11-03T22:03:54.349" v="2239" actId="1076"/>
          <ac:picMkLst>
            <pc:docMk/>
            <pc:sldMk cId="1890681118" sldId="330"/>
            <ac:picMk id="6" creationId="{C425BBCD-AF25-461D-ADC9-E50C9CE5DC3D}"/>
          </ac:picMkLst>
        </pc:picChg>
        <pc:picChg chg="add del mod">
          <ac:chgData name="Cova, Dawn" userId="7885daf3-e25c-4da6-ac1d-25946fd0bd39" providerId="ADAL" clId="{96767A77-7839-41B9-B3A0-88156264C531}" dt="2017-11-03T03:57:29.052" v="1976" actId="478"/>
          <ac:picMkLst>
            <pc:docMk/>
            <pc:sldMk cId="1890681118" sldId="330"/>
            <ac:picMk id="10" creationId="{8EA98B9E-AAB4-420C-B2CB-DE99493D6141}"/>
          </ac:picMkLst>
        </pc:picChg>
        <pc:picChg chg="add">
          <ac:chgData name="Cova, Dawn" userId="7885daf3-e25c-4da6-ac1d-25946fd0bd39" providerId="ADAL" clId="{96767A77-7839-41B9-B3A0-88156264C531}" dt="2017-11-03T04:05:56.328" v="2058" actId="14100"/>
          <ac:picMkLst>
            <pc:docMk/>
            <pc:sldMk cId="1890681118" sldId="330"/>
            <ac:picMk id="12" creationId="{441A1EA9-E7A2-4616-BE60-1C0BA5BDD04A}"/>
          </ac:picMkLst>
        </pc:picChg>
      </pc:sldChg>
      <pc:sldChg chg="addSp delSp modSp modTransition">
        <pc:chgData name="Cova, Dawn" userId="7885daf3-e25c-4da6-ac1d-25946fd0bd39" providerId="ADAL" clId="{96767A77-7839-41B9-B3A0-88156264C531}" dt="2017-11-03T22:10:59.023" v="2276"/>
        <pc:sldMkLst>
          <pc:docMk/>
          <pc:sldMk cId="470372860" sldId="331"/>
        </pc:sldMkLst>
        <pc:spChg chg="mod">
          <ac:chgData name="Cova, Dawn" userId="7885daf3-e25c-4da6-ac1d-25946fd0bd39" providerId="ADAL" clId="{96767A77-7839-41B9-B3A0-88156264C531}" dt="2017-11-03T22:08:04.850" v="2262" actId="14100"/>
          <ac:spMkLst>
            <pc:docMk/>
            <pc:sldMk cId="470372860" sldId="331"/>
            <ac:spMk id="2" creationId="{00000000-0000-0000-0000-000000000000}"/>
          </ac:spMkLst>
        </pc:spChg>
        <pc:spChg chg="mod">
          <ac:chgData name="Cova, Dawn" userId="7885daf3-e25c-4da6-ac1d-25946fd0bd39" providerId="ADAL" clId="{96767A77-7839-41B9-B3A0-88156264C531}" dt="2017-11-03T22:10:59.023" v="2276"/>
          <ac:spMkLst>
            <pc:docMk/>
            <pc:sldMk cId="470372860" sldId="331"/>
            <ac:spMk id="5" creationId="{00000000-0000-0000-0000-000000000000}"/>
          </ac:spMkLst>
        </pc:spChg>
        <pc:spChg chg="add">
          <ac:chgData name="Cova, Dawn" userId="7885daf3-e25c-4da6-ac1d-25946fd0bd39" providerId="ADAL" clId="{96767A77-7839-41B9-B3A0-88156264C531}" dt="2017-11-03T03:11:13.872" v="1391" actId="14100"/>
          <ac:spMkLst>
            <pc:docMk/>
            <pc:sldMk cId="470372860" sldId="331"/>
            <ac:spMk id="8" creationId="{CF1BB204-F1C4-49A0-A473-C5E1E13DFE0F}"/>
          </ac:spMkLst>
        </pc:spChg>
        <pc:picChg chg="add mod">
          <ac:chgData name="Cova, Dawn" userId="7885daf3-e25c-4da6-ac1d-25946fd0bd39" providerId="ADAL" clId="{96767A77-7839-41B9-B3A0-88156264C531}" dt="2017-11-03T22:08:10.484" v="2265" actId="14100"/>
          <ac:picMkLst>
            <pc:docMk/>
            <pc:sldMk cId="470372860" sldId="331"/>
            <ac:picMk id="4" creationId="{206209F3-B93B-4109-8BF5-8A8B0E451882}"/>
          </ac:picMkLst>
        </pc:picChg>
        <pc:picChg chg="add">
          <ac:chgData name="Cova, Dawn" userId="7885daf3-e25c-4da6-ac1d-25946fd0bd39" providerId="ADAL" clId="{96767A77-7839-41B9-B3A0-88156264C531}" dt="2017-11-03T03:11:13.872" v="1391" actId="14100"/>
          <ac:picMkLst>
            <pc:docMk/>
            <pc:sldMk cId="470372860" sldId="331"/>
            <ac:picMk id="6" creationId="{10D320DE-6B33-4CC1-BBDF-BA5148AF9612}"/>
          </ac:picMkLst>
        </pc:picChg>
        <pc:picChg chg="del">
          <ac:chgData name="Cova, Dawn" userId="7885daf3-e25c-4da6-ac1d-25946fd0bd39" providerId="ADAL" clId="{96767A77-7839-41B9-B3A0-88156264C531}" dt="2017-11-02T22:44:02.825" v="27" actId="478"/>
          <ac:picMkLst>
            <pc:docMk/>
            <pc:sldMk cId="470372860" sldId="331"/>
            <ac:picMk id="7" creationId="{00000000-0000-0000-0000-000000000000}"/>
          </ac:picMkLst>
        </pc:picChg>
      </pc:sldChg>
      <pc:sldChg chg="addSp delSp modSp modTransition modNotesTx">
        <pc:chgData name="Cova, Dawn" userId="7885daf3-e25c-4da6-ac1d-25946fd0bd39" providerId="ADAL" clId="{96767A77-7839-41B9-B3A0-88156264C531}" dt="2017-11-03T22:11:19.219" v="2290" actId="20577"/>
        <pc:sldMkLst>
          <pc:docMk/>
          <pc:sldMk cId="3336941172" sldId="332"/>
        </pc:sldMkLst>
        <pc:spChg chg="mod">
          <ac:chgData name="Cova, Dawn" userId="7885daf3-e25c-4da6-ac1d-25946fd0bd39" providerId="ADAL" clId="{96767A77-7839-41B9-B3A0-88156264C531}" dt="2017-11-03T21:59:57.475" v="2201" actId="27636"/>
          <ac:spMkLst>
            <pc:docMk/>
            <pc:sldMk cId="3336941172" sldId="332"/>
            <ac:spMk id="2" creationId="{00000000-0000-0000-0000-000000000000}"/>
          </ac:spMkLst>
        </pc:spChg>
        <pc:spChg chg="mod">
          <ac:chgData name="Cova, Dawn" userId="7885daf3-e25c-4da6-ac1d-25946fd0bd39" providerId="ADAL" clId="{96767A77-7839-41B9-B3A0-88156264C531}" dt="2017-11-03T22:11:19.219" v="2290" actId="20577"/>
          <ac:spMkLst>
            <pc:docMk/>
            <pc:sldMk cId="3336941172" sldId="332"/>
            <ac:spMk id="5" creationId="{00000000-0000-0000-0000-000000000000}"/>
          </ac:spMkLst>
        </pc:spChg>
        <pc:picChg chg="add mod">
          <ac:chgData name="Cova, Dawn" userId="7885daf3-e25c-4da6-ac1d-25946fd0bd39" providerId="ADAL" clId="{96767A77-7839-41B9-B3A0-88156264C531}" dt="2017-11-03T21:59:54.396" v="2199" actId="1076"/>
          <ac:picMkLst>
            <pc:docMk/>
            <pc:sldMk cId="3336941172" sldId="332"/>
            <ac:picMk id="4" creationId="{CF6AD63D-A0F4-43CB-AF25-3E5E0FE2D802}"/>
          </ac:picMkLst>
        </pc:picChg>
        <pc:picChg chg="del">
          <ac:chgData name="Cova, Dawn" userId="7885daf3-e25c-4da6-ac1d-25946fd0bd39" providerId="ADAL" clId="{96767A77-7839-41B9-B3A0-88156264C531}" dt="2017-11-02T22:43:19.810" v="6" actId="478"/>
          <ac:picMkLst>
            <pc:docMk/>
            <pc:sldMk cId="3336941172" sldId="332"/>
            <ac:picMk id="7" creationId="{00000000-0000-0000-0000-000000000000}"/>
          </ac:picMkLst>
        </pc:picChg>
      </pc:sldChg>
      <pc:sldChg chg="modSp del">
        <pc:chgData name="Cova, Dawn" userId="7885daf3-e25c-4da6-ac1d-25946fd0bd39" providerId="ADAL" clId="{96767A77-7839-41B9-B3A0-88156264C531}" dt="2017-11-03T03:05:34.440" v="1176" actId="2696"/>
        <pc:sldMkLst>
          <pc:docMk/>
          <pc:sldMk cId="306717779" sldId="333"/>
        </pc:sldMkLst>
        <pc:spChg chg="mod">
          <ac:chgData name="Cova, Dawn" userId="7885daf3-e25c-4da6-ac1d-25946fd0bd39" providerId="ADAL" clId="{96767A77-7839-41B9-B3A0-88156264C531}" dt="2017-11-03T02:55:53.021" v="1021" actId="313"/>
          <ac:spMkLst>
            <pc:docMk/>
            <pc:sldMk cId="306717779" sldId="333"/>
            <ac:spMk id="2" creationId="{6BA283A6-1C32-42D3-8C83-53C288C7643F}"/>
          </ac:spMkLst>
        </pc:spChg>
      </pc:sldChg>
      <pc:sldMasterChg chg="setBg modSldLayout">
        <pc:chgData name="Cova, Dawn" userId="7885daf3-e25c-4da6-ac1d-25946fd0bd39" providerId="ADAL" clId="{96767A77-7839-41B9-B3A0-88156264C531}" dt="2017-11-02T22:43:09.945" v="5" actId="14100"/>
        <pc:sldMasterMkLst>
          <pc:docMk/>
          <pc:sldMasterMk cId="1220044154" sldId="2147483818"/>
        </pc:sldMasterMkLst>
        <pc:sldLayoutChg chg="setBg">
          <pc:chgData name="Cova, Dawn" userId="7885daf3-e25c-4da6-ac1d-25946fd0bd39" providerId="ADAL" clId="{96767A77-7839-41B9-B3A0-88156264C531}" dt="2017-11-02T22:43:09.945" v="5" actId="14100"/>
          <pc:sldLayoutMkLst>
            <pc:docMk/>
            <pc:sldMasterMk cId="1220044154" sldId="2147483818"/>
            <pc:sldLayoutMk cId="3884909505" sldId="2147483819"/>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2910444852" sldId="2147483820"/>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2919049494" sldId="2147483821"/>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1673816079" sldId="2147483822"/>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869592578" sldId="2147483823"/>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395566495" sldId="2147483824"/>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2273883954" sldId="2147483825"/>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691737633" sldId="2147483826"/>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3957853447" sldId="2147483827"/>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192488558" sldId="2147483828"/>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3796452782" sldId="2147483829"/>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3644691761" sldId="2147483830"/>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2566301173" sldId="2147483831"/>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777941350" sldId="2147483832"/>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455387263" sldId="2147483833"/>
          </pc:sldLayoutMkLst>
        </pc:sldLayoutChg>
        <pc:sldLayoutChg chg="setBg">
          <pc:chgData name="Cova, Dawn" userId="7885daf3-e25c-4da6-ac1d-25946fd0bd39" providerId="ADAL" clId="{96767A77-7839-41B9-B3A0-88156264C531}" dt="2017-11-02T22:43:09.945" v="5" actId="14100"/>
          <pc:sldLayoutMkLst>
            <pc:docMk/>
            <pc:sldMasterMk cId="1220044154" sldId="2147483818"/>
            <pc:sldLayoutMk cId="2790049818" sldId="2147483834"/>
          </pc:sldLayoutMkLst>
        </pc:sldLayoutChg>
      </pc:sldMasterChg>
      <pc:sldMasterChg chg="setBg modSldLayout">
        <pc:chgData name="Cova, Dawn" userId="7885daf3-e25c-4da6-ac1d-25946fd0bd39" providerId="ADAL" clId="{96767A77-7839-41B9-B3A0-88156264C531}" dt="2017-11-03T03:50:56.496" v="1899" actId="14100"/>
        <pc:sldMasterMkLst>
          <pc:docMk/>
          <pc:sldMasterMk cId="473137190" sldId="2147483859"/>
        </pc:sldMasterMkLst>
        <pc:sldLayoutChg chg="setBg">
          <pc:chgData name="Cova, Dawn" userId="7885daf3-e25c-4da6-ac1d-25946fd0bd39" providerId="ADAL" clId="{96767A77-7839-41B9-B3A0-88156264C531}" dt="2017-11-03T03:50:56.496" v="1899" actId="14100"/>
          <pc:sldLayoutMkLst>
            <pc:docMk/>
            <pc:sldMasterMk cId="473137190" sldId="2147483859"/>
            <pc:sldLayoutMk cId="563286742" sldId="2147483860"/>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2535712463" sldId="2147483861"/>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905596035" sldId="2147483862"/>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311979736" sldId="2147483863"/>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4262045106" sldId="2147483864"/>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554752935" sldId="2147483865"/>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437980239" sldId="2147483866"/>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312526750" sldId="2147483867"/>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4007216104" sldId="2147483868"/>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3799465457" sldId="2147483869"/>
          </pc:sldLayoutMkLst>
        </pc:sldLayoutChg>
        <pc:sldLayoutChg chg="setBg">
          <pc:chgData name="Cova, Dawn" userId="7885daf3-e25c-4da6-ac1d-25946fd0bd39" providerId="ADAL" clId="{96767A77-7839-41B9-B3A0-88156264C531}" dt="2017-11-03T03:50:56.496" v="1899" actId="14100"/>
          <pc:sldLayoutMkLst>
            <pc:docMk/>
            <pc:sldMasterMk cId="473137190" sldId="2147483859"/>
            <pc:sldLayoutMk cId="2895041497" sldId="21474838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909F801-1BD0-4923-8F5B-2BC8D87CA953}" type="datetimeFigureOut">
              <a:rPr lang="en-US" smtClean="0"/>
              <a:t>12/1/2017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CA855D-E28E-454C-AE15-C761E8933F34}" type="slidenum">
              <a:rPr lang="en-US" smtClean="0"/>
              <a:t>‹#›</a:t>
            </a:fld>
            <a:endParaRPr lang="en-US" dirty="0"/>
          </a:p>
        </p:txBody>
      </p:sp>
    </p:spTree>
    <p:extLst>
      <p:ext uri="{BB962C8B-B14F-4D97-AF65-F5344CB8AC3E}">
        <p14:creationId xmlns:p14="http://schemas.microsoft.com/office/powerpoint/2010/main" val="196264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23A680-6D9C-4D3A-92C0-C5718A461F7C}" type="datetimeFigureOut">
              <a:rPr lang="en-US" smtClean="0"/>
              <a:t>12/1/2017</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2732DE-8D63-4DCF-B9BF-603A1C849DDE}" type="slidenum">
              <a:rPr lang="en-US" smtClean="0"/>
              <a:t>‹#›</a:t>
            </a:fld>
            <a:endParaRPr lang="en-US" dirty="0"/>
          </a:p>
        </p:txBody>
      </p:sp>
    </p:spTree>
    <p:extLst>
      <p:ext uri="{BB962C8B-B14F-4D97-AF65-F5344CB8AC3E}">
        <p14:creationId xmlns:p14="http://schemas.microsoft.com/office/powerpoint/2010/main" val="106165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Everything VTA members do is centered around our students. </a:t>
            </a:r>
          </a:p>
          <a:p>
            <a:r>
              <a:rPr lang="en-US" sz="1400" dirty="0"/>
              <a:t>VTA’s Goal: Powerful, high-participation school sites to ensure quality public education for all students!</a:t>
            </a:r>
          </a:p>
          <a:p>
            <a:endParaRPr lang="en-US" sz="1400" dirty="0"/>
          </a:p>
        </p:txBody>
      </p:sp>
      <p:sp>
        <p:nvSpPr>
          <p:cNvPr id="4" name="Slide Number Placeholder 3"/>
          <p:cNvSpPr>
            <a:spLocks noGrp="1"/>
          </p:cNvSpPr>
          <p:nvPr>
            <p:ph type="sldNum" sz="quarter" idx="10"/>
          </p:nvPr>
        </p:nvSpPr>
        <p:spPr/>
        <p:txBody>
          <a:bodyPr/>
          <a:lstStyle/>
          <a:p>
            <a:fld id="{B92732DE-8D63-4DCF-B9BF-603A1C849DDE}" type="slidenum">
              <a:rPr lang="en-US" smtClean="0"/>
              <a:t>1</a:t>
            </a:fld>
            <a:endParaRPr lang="en-US" dirty="0"/>
          </a:p>
        </p:txBody>
      </p:sp>
    </p:spTree>
    <p:extLst>
      <p:ext uri="{BB962C8B-B14F-4D97-AF65-F5344CB8AC3E}">
        <p14:creationId xmlns:p14="http://schemas.microsoft.com/office/powerpoint/2010/main" val="166500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b="1" dirty="0">
                <a:latin typeface="Open Sans" pitchFamily="34" charset="0"/>
                <a:ea typeface="Open Sans" pitchFamily="34" charset="0"/>
                <a:cs typeface="Open Sans" pitchFamily="34" charset="0"/>
              </a:rPr>
              <a:t>1. For Public Education</a:t>
            </a:r>
          </a:p>
          <a:p>
            <a:pPr eaLnBrk="1" hangingPunct="1"/>
            <a:r>
              <a:rPr lang="en-US" altLang="en-US" dirty="0">
                <a:latin typeface="Open Sans" pitchFamily="34" charset="0"/>
                <a:ea typeface="Open Sans" pitchFamily="34" charset="0"/>
                <a:cs typeface="Open Sans" pitchFamily="34" charset="0"/>
              </a:rPr>
              <a:t>-Belonging to California’s leading education organization</a:t>
            </a:r>
          </a:p>
          <a:p>
            <a:pPr eaLnBrk="1" hangingPunct="1"/>
            <a:r>
              <a:rPr lang="en-US" altLang="en-US" dirty="0">
                <a:latin typeface="Open Sans" pitchFamily="34" charset="0"/>
                <a:ea typeface="Open Sans" pitchFamily="34" charset="0"/>
                <a:cs typeface="Open Sans" pitchFamily="34" charset="0"/>
              </a:rPr>
              <a:t>-Unity and collective action as tools for better contracts for educators and students</a:t>
            </a:r>
          </a:p>
          <a:p>
            <a:pPr eaLnBrk="1" hangingPunct="1"/>
            <a:r>
              <a:rPr lang="en-US" altLang="en-US" dirty="0">
                <a:latin typeface="Open Sans" pitchFamily="34" charset="0"/>
                <a:ea typeface="Open Sans" pitchFamily="34" charset="0"/>
                <a:cs typeface="Open Sans" pitchFamily="34" charset="0"/>
              </a:rPr>
              <a:t>-Communications and political advocacy to be informed and involved</a:t>
            </a:r>
          </a:p>
          <a:p>
            <a:pPr eaLnBrk="1" hangingPunct="1"/>
            <a:r>
              <a:rPr lang="en-US" altLang="en-US" dirty="0">
                <a:latin typeface="Open Sans" pitchFamily="34" charset="0"/>
                <a:ea typeface="Open Sans" pitchFamily="34" charset="0"/>
                <a:cs typeface="Open Sans" pitchFamily="34" charset="0"/>
              </a:rPr>
              <a:t>-A voice in your chapter’s agenda</a:t>
            </a:r>
          </a:p>
          <a:p>
            <a:pPr eaLnBrk="1" hangingPunct="1"/>
            <a:endParaRPr lang="en-US" altLang="en-US" dirty="0">
              <a:latin typeface="Open Sans" pitchFamily="34" charset="0"/>
              <a:ea typeface="Open Sans" pitchFamily="34" charset="0"/>
              <a:cs typeface="Open Sans" pitchFamily="34" charset="0"/>
            </a:endParaRPr>
          </a:p>
          <a:p>
            <a:pPr eaLnBrk="1" hangingPunct="1"/>
            <a:r>
              <a:rPr lang="en-US" altLang="en-US" sz="1400" b="1" dirty="0">
                <a:latin typeface="Open Sans" pitchFamily="34" charset="0"/>
                <a:ea typeface="Open Sans" pitchFamily="34" charset="0"/>
                <a:cs typeface="Open Sans" pitchFamily="34" charset="0"/>
              </a:rPr>
              <a:t>2. For Your Career</a:t>
            </a:r>
          </a:p>
          <a:p>
            <a:pPr eaLnBrk="1" hangingPunct="1"/>
            <a:r>
              <a:rPr lang="en-US" altLang="en-US" dirty="0">
                <a:latin typeface="Open Sans" pitchFamily="34" charset="0"/>
                <a:ea typeface="Open Sans" pitchFamily="34" charset="0"/>
                <a:cs typeface="Open Sans" pitchFamily="34" charset="0"/>
              </a:rPr>
              <a:t>-Professional development</a:t>
            </a:r>
          </a:p>
          <a:p>
            <a:pPr eaLnBrk="1" hangingPunct="1"/>
            <a:r>
              <a:rPr lang="en-US" altLang="en-US" dirty="0">
                <a:latin typeface="Open Sans" pitchFamily="34" charset="0"/>
                <a:ea typeface="Open Sans" pitchFamily="34" charset="0"/>
                <a:cs typeface="Open Sans" pitchFamily="34" charset="0"/>
              </a:rPr>
              <a:t>-Certification guidance</a:t>
            </a:r>
          </a:p>
          <a:p>
            <a:pPr eaLnBrk="1" hangingPunct="1"/>
            <a:r>
              <a:rPr lang="en-US" altLang="en-US" dirty="0">
                <a:latin typeface="Open Sans" pitchFamily="34" charset="0"/>
                <a:ea typeface="Open Sans" pitchFamily="34" charset="0"/>
                <a:cs typeface="Open Sans" pitchFamily="34" charset="0"/>
              </a:rPr>
              <a:t>-CTA conferences and trainings</a:t>
            </a:r>
          </a:p>
          <a:p>
            <a:pPr eaLnBrk="1" hangingPunct="1"/>
            <a:r>
              <a:rPr lang="en-US" altLang="en-US" dirty="0">
                <a:latin typeface="Open Sans" pitchFamily="34" charset="0"/>
                <a:ea typeface="Open Sans" pitchFamily="34" charset="0"/>
                <a:cs typeface="Open Sans" pitchFamily="34" charset="0"/>
              </a:rPr>
              <a:t>-National Board Certification</a:t>
            </a:r>
          </a:p>
          <a:p>
            <a:pPr eaLnBrk="1" hangingPunct="1"/>
            <a:r>
              <a:rPr lang="en-US" altLang="en-US" dirty="0">
                <a:latin typeface="Open Sans" pitchFamily="34" charset="0"/>
                <a:ea typeface="Open Sans" pitchFamily="34" charset="0"/>
                <a:cs typeface="Open Sans" pitchFamily="34" charset="0"/>
              </a:rPr>
              <a:t>-Special Education training</a:t>
            </a:r>
          </a:p>
          <a:p>
            <a:pPr eaLnBrk="1" hangingPunct="1"/>
            <a:endParaRPr lang="en-US" altLang="en-US" dirty="0">
              <a:latin typeface="Open Sans" pitchFamily="34" charset="0"/>
              <a:ea typeface="Open Sans" pitchFamily="34" charset="0"/>
              <a:cs typeface="Open Sans" pitchFamily="34" charset="0"/>
            </a:endParaRPr>
          </a:p>
          <a:p>
            <a:pPr eaLnBrk="1" hangingPunct="1"/>
            <a:r>
              <a:rPr lang="en-US" altLang="en-US" sz="1400" b="1" dirty="0">
                <a:latin typeface="Open Sans" pitchFamily="34" charset="0"/>
                <a:ea typeface="Open Sans" pitchFamily="34" charset="0"/>
                <a:cs typeface="Open Sans" pitchFamily="34" charset="0"/>
              </a:rPr>
              <a:t>3. For Your Rights</a:t>
            </a:r>
          </a:p>
          <a:p>
            <a:pPr eaLnBrk="1" hangingPunct="1"/>
            <a:r>
              <a:rPr lang="en-US" altLang="en-US" dirty="0">
                <a:latin typeface="Open Sans" pitchFamily="34" charset="0"/>
                <a:ea typeface="Open Sans" pitchFamily="34" charset="0"/>
                <a:cs typeface="Open Sans" pitchFamily="34" charset="0"/>
              </a:rPr>
              <a:t>-Legal representation</a:t>
            </a:r>
          </a:p>
          <a:p>
            <a:pPr eaLnBrk="1" hangingPunct="1"/>
            <a:r>
              <a:rPr lang="en-US" altLang="en-US" dirty="0">
                <a:latin typeface="Open Sans" pitchFamily="34" charset="0"/>
                <a:ea typeface="Open Sans" pitchFamily="34" charset="0"/>
                <a:cs typeface="Open Sans" pitchFamily="34" charset="0"/>
              </a:rPr>
              <a:t>-Access to experts on educator rights</a:t>
            </a:r>
          </a:p>
          <a:p>
            <a:pPr eaLnBrk="1" hangingPunct="1"/>
            <a:r>
              <a:rPr lang="en-US" altLang="en-US" dirty="0">
                <a:latin typeface="Open Sans" pitchFamily="34" charset="0"/>
                <a:ea typeface="Open Sans" pitchFamily="34" charset="0"/>
                <a:cs typeface="Open Sans" pitchFamily="34" charset="0"/>
              </a:rPr>
              <a:t>-$1 million in work-related liability insurance</a:t>
            </a:r>
          </a:p>
          <a:p>
            <a:pPr eaLnBrk="1" hangingPunct="1"/>
            <a:endParaRPr lang="en-US" altLang="en-US" dirty="0">
              <a:latin typeface="Open Sans" pitchFamily="34" charset="0"/>
              <a:ea typeface="Open Sans" pitchFamily="34" charset="0"/>
              <a:cs typeface="Open Sans" pitchFamily="34" charset="0"/>
            </a:endParaRPr>
          </a:p>
          <a:p>
            <a:pPr eaLnBrk="1" hangingPunct="1"/>
            <a:r>
              <a:rPr lang="en-US" altLang="en-US" sz="1400" b="1" dirty="0">
                <a:latin typeface="Open Sans" pitchFamily="34" charset="0"/>
                <a:ea typeface="Open Sans" pitchFamily="34" charset="0"/>
                <a:cs typeface="Open Sans" pitchFamily="34" charset="0"/>
              </a:rPr>
              <a:t>4. For Your Wallet</a:t>
            </a:r>
          </a:p>
          <a:p>
            <a:pPr eaLnBrk="1" hangingPunct="1"/>
            <a:r>
              <a:rPr lang="en-US" altLang="en-US" dirty="0">
                <a:latin typeface="Open Sans" pitchFamily="34" charset="0"/>
                <a:ea typeface="Open Sans" pitchFamily="34" charset="0"/>
                <a:cs typeface="Open Sans" pitchFamily="34" charset="0"/>
              </a:rPr>
              <a:t>-MANY CTA/NEA Member benefits and discounts</a:t>
            </a:r>
          </a:p>
          <a:p>
            <a:endParaRPr lang="en-US" dirty="0"/>
          </a:p>
        </p:txBody>
      </p:sp>
      <p:sp>
        <p:nvSpPr>
          <p:cNvPr id="4" name="Slide Number Placeholder 3"/>
          <p:cNvSpPr>
            <a:spLocks noGrp="1"/>
          </p:cNvSpPr>
          <p:nvPr>
            <p:ph type="sldNum" sz="quarter" idx="10"/>
          </p:nvPr>
        </p:nvSpPr>
        <p:spPr/>
        <p:txBody>
          <a:bodyPr/>
          <a:lstStyle/>
          <a:p>
            <a:fld id="{B92732DE-8D63-4DCF-B9BF-603A1C849DDE}" type="slidenum">
              <a:rPr lang="en-US" smtClean="0"/>
              <a:t>14</a:t>
            </a:fld>
            <a:endParaRPr lang="en-US" dirty="0"/>
          </a:p>
        </p:txBody>
      </p:sp>
    </p:spTree>
    <p:extLst>
      <p:ext uri="{BB962C8B-B14F-4D97-AF65-F5344CB8AC3E}">
        <p14:creationId xmlns:p14="http://schemas.microsoft.com/office/powerpoint/2010/main" val="32065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wrongforeveryone.com to learn more about </a:t>
            </a:r>
          </a:p>
        </p:txBody>
      </p:sp>
      <p:sp>
        <p:nvSpPr>
          <p:cNvPr id="4" name="Slide Number Placeholder 3"/>
          <p:cNvSpPr>
            <a:spLocks noGrp="1"/>
          </p:cNvSpPr>
          <p:nvPr>
            <p:ph type="sldNum" sz="quarter" idx="10"/>
          </p:nvPr>
        </p:nvSpPr>
        <p:spPr/>
        <p:txBody>
          <a:bodyPr/>
          <a:lstStyle/>
          <a:p>
            <a:fld id="{B92732DE-8D63-4DCF-B9BF-603A1C849DDE}" type="slidenum">
              <a:rPr lang="en-US" smtClean="0"/>
              <a:t>15</a:t>
            </a:fld>
            <a:endParaRPr lang="en-US" dirty="0"/>
          </a:p>
        </p:txBody>
      </p:sp>
    </p:spTree>
    <p:extLst>
      <p:ext uri="{BB962C8B-B14F-4D97-AF65-F5344CB8AC3E}">
        <p14:creationId xmlns:p14="http://schemas.microsoft.com/office/powerpoint/2010/main" val="298038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732DE-8D63-4DCF-B9BF-603A1C849DDE}" type="slidenum">
              <a:rPr lang="en-US" smtClean="0"/>
              <a:t>16</a:t>
            </a:fld>
            <a:endParaRPr lang="en-US" dirty="0"/>
          </a:p>
        </p:txBody>
      </p:sp>
    </p:spTree>
    <p:extLst>
      <p:ext uri="{BB962C8B-B14F-4D97-AF65-F5344CB8AC3E}">
        <p14:creationId xmlns:p14="http://schemas.microsoft.com/office/powerpoint/2010/main" val="20804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197100" y="696913"/>
            <a:ext cx="2616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a:t>
            </a:r>
            <a:r>
              <a:rPr lang="en-US" altLang="en-US" baseline="0" dirty="0"/>
              <a:t> the adage: We have to know where we come from before we can know where we are going.</a:t>
            </a:r>
          </a:p>
          <a:p>
            <a:r>
              <a:rPr lang="en-US" altLang="en-US" dirty="0"/>
              <a:t>CTA members have a proud history of standing up for quality public education for all students and elevating our profession. {we are all CTA – don’t third party)</a:t>
            </a:r>
          </a:p>
          <a:p>
            <a:r>
              <a:rPr lang="en-US" altLang="en-US" dirty="0"/>
              <a:t> Some of our accomplishments include:</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19F6A9-4CD7-4C8E-B450-3630C42C23B0}" type="slidenum">
              <a:rPr lang="en-US" altLang="en-US" smtClean="0"/>
              <a:pPr/>
              <a:t>2</a:t>
            </a:fld>
            <a:endParaRPr lang="en-US" altLang="en-US" dirty="0"/>
          </a:p>
        </p:txBody>
      </p:sp>
    </p:spTree>
    <p:extLst>
      <p:ext uri="{BB962C8B-B14F-4D97-AF65-F5344CB8AC3E}">
        <p14:creationId xmlns:p14="http://schemas.microsoft.com/office/powerpoint/2010/main" val="420424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197100" y="696913"/>
            <a:ext cx="2616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CTA members have a proud history of standing up for quality public education for all students and elevating our profession. Some of our accomplishments include:</a:t>
            </a:r>
          </a:p>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19F6A9-4CD7-4C8E-B450-3630C42C23B0}" type="slidenum">
              <a:rPr lang="en-US" altLang="en-US" smtClean="0"/>
              <a:pPr/>
              <a:t>3</a:t>
            </a:fld>
            <a:endParaRPr lang="en-US" altLang="en-US" dirty="0"/>
          </a:p>
        </p:txBody>
      </p:sp>
    </p:spTree>
    <p:extLst>
      <p:ext uri="{BB962C8B-B14F-4D97-AF65-F5344CB8AC3E}">
        <p14:creationId xmlns:p14="http://schemas.microsoft.com/office/powerpoint/2010/main" val="288337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197100" y="696913"/>
            <a:ext cx="2616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too often is the case, the more we succeed, the more we are attacked by those that seek to silence our collective voice and weaken public education. Make no mistake, these attacks are economically and politically motivated. Historically, CTA members have been successful protecting the rights of students and educators, which is leading to a new strategy of attack. Having not found success at the ballot box or on the legislative floor -</a:t>
            </a:r>
          </a:p>
          <a:p>
            <a:pPr eaLnBrk="1" hangingPunct="1">
              <a:spcBef>
                <a:spcPct val="0"/>
              </a:spcBef>
            </a:pPr>
            <a:r>
              <a:rPr lang="en-US" altLang="en-US" dirty="0"/>
              <a:t>3 props defeated</a:t>
            </a:r>
          </a:p>
          <a:p>
            <a:pPr eaLnBrk="1" hangingPunct="1">
              <a:spcBef>
                <a:spcPct val="0"/>
              </a:spcBef>
            </a:pPr>
            <a:r>
              <a:rPr lang="en-US" altLang="en-US" dirty="0"/>
              <a:t>No</a:t>
            </a:r>
            <a:r>
              <a:rPr lang="en-US" altLang="en-US" baseline="0" dirty="0"/>
              <a:t> legislation passed</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06DE5234-F770-480C-8DD6-E0AEFB25E77C}" type="slidenum">
              <a:rPr lang="en-US" altLang="en-US" smtClean="0"/>
              <a:pPr/>
              <a:t>4</a:t>
            </a:fld>
            <a:endParaRPr lang="en-US" altLang="en-US" dirty="0"/>
          </a:p>
        </p:txBody>
      </p:sp>
    </p:spTree>
    <p:extLst>
      <p:ext uri="{BB962C8B-B14F-4D97-AF65-F5344CB8AC3E}">
        <p14:creationId xmlns:p14="http://schemas.microsoft.com/office/powerpoint/2010/main" val="283854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197100" y="696913"/>
            <a:ext cx="2616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Now our opponents – wealthy corporate interests – are going to court to undermine our rights</a:t>
            </a:r>
            <a:endParaRPr lang="en-US" altLang="en-US" dirty="0"/>
          </a:p>
          <a:p>
            <a:pPr eaLnBrk="1" hangingPunct="1">
              <a:spcBef>
                <a:spcPct val="0"/>
              </a:spcBef>
            </a:pPr>
            <a:r>
              <a:rPr lang="en-US" altLang="en-US" dirty="0"/>
              <a:t>Adversaries are now looking to</a:t>
            </a:r>
            <a:r>
              <a:rPr lang="en-US" altLang="en-US" baseline="0" dirty="0"/>
              <a:t> eliminate our collective voice</a:t>
            </a:r>
            <a:r>
              <a:rPr lang="en-US" altLang="en-US" dirty="0"/>
              <a:t> in the courts.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06DE5234-F770-480C-8DD6-E0AEFB25E77C}" type="slidenum">
              <a:rPr lang="en-US" altLang="en-US" smtClean="0"/>
              <a:pPr/>
              <a:t>5</a:t>
            </a:fld>
            <a:endParaRPr lang="en-US" altLang="en-US" dirty="0"/>
          </a:p>
        </p:txBody>
      </p:sp>
    </p:spTree>
    <p:extLst>
      <p:ext uri="{BB962C8B-B14F-4D97-AF65-F5344CB8AC3E}">
        <p14:creationId xmlns:p14="http://schemas.microsoft.com/office/powerpoint/2010/main" val="273271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First, it seeks to abolish all fair share fees as unconstitutional – essentially, to impose “right to work”–for LESS for</a:t>
            </a:r>
            <a:r>
              <a:rPr lang="en-US" baseline="0" dirty="0"/>
              <a:t> ALL public sector employees in all 50 states </a:t>
            </a:r>
            <a:r>
              <a:rPr lang="en-US" dirty="0"/>
              <a:t>by judicial fiat.</a:t>
            </a:r>
          </a:p>
          <a:p>
            <a:pPr marL="0" indent="0">
              <a:buFont typeface="Arial" panose="020B0604020202020204" pitchFamily="34" charset="0"/>
              <a:buNone/>
            </a:pPr>
            <a:r>
              <a:rPr lang="en-US" dirty="0"/>
              <a:t>Second, and as a fallback, it seeks to outlaw the “opt out” approach to fair share fees, under which the default rule is that non-members pay full fees, but may opt out and pay the reduced “chargeable” percentage.</a:t>
            </a:r>
          </a:p>
          <a:p>
            <a:pPr marL="171450" indent="-171450">
              <a:buFont typeface="Arial" panose="020B0604020202020204" pitchFamily="34" charset="0"/>
              <a:buChar char="•"/>
            </a:pPr>
            <a:r>
              <a:rPr lang="en-US" dirty="0"/>
              <a:t>Best case scenario:  the Supreme Court denies review or upholds </a:t>
            </a:r>
            <a:r>
              <a:rPr lang="en-US" i="1" dirty="0"/>
              <a:t>Abood.</a:t>
            </a:r>
          </a:p>
          <a:p>
            <a:pPr marL="171450" indent="-171450">
              <a:buFont typeface="Arial" panose="020B0604020202020204" pitchFamily="34" charset="0"/>
              <a:buChar char="•"/>
            </a:pPr>
            <a:r>
              <a:rPr lang="en-US" dirty="0"/>
              <a:t>Worst case scenario:  the Supreme Court rules in Plaintiffs’ favor, overturns </a:t>
            </a:r>
            <a:r>
              <a:rPr lang="en-US" i="1" dirty="0"/>
              <a:t>Abood</a:t>
            </a:r>
            <a:r>
              <a:rPr lang="en-US" dirty="0"/>
              <a:t>, and outlaws fair share fees.</a:t>
            </a:r>
          </a:p>
          <a:p>
            <a:pPr marL="171450" indent="-171450">
              <a:buFont typeface="Arial" panose="020B0604020202020204" pitchFamily="34" charset="0"/>
              <a:buChar char="•"/>
            </a:pPr>
            <a:r>
              <a:rPr lang="en-US" dirty="0"/>
              <a:t>Bad case scenario:  the Supreme Court ducks the fair share issue, but rules in Plaintiffs’ favor on the “opt out” issue.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sz="1200" b="1"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 </a:t>
            </a:r>
            <a:br>
              <a:rPr lang="en-US" sz="120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A650D7E-7B74-4EC8-9CF9-6DA7DFD498E3}" type="slidenum">
              <a:rPr lang="en-US" smtClean="0"/>
              <a:t>6</a:t>
            </a:fld>
            <a:endParaRPr lang="en-US" dirty="0"/>
          </a:p>
        </p:txBody>
      </p:sp>
    </p:spTree>
    <p:extLst>
      <p:ext uri="{BB962C8B-B14F-4D97-AF65-F5344CB8AC3E}">
        <p14:creationId xmlns:p14="http://schemas.microsoft.com/office/powerpoint/2010/main" val="262813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2197100" y="696913"/>
            <a:ext cx="2616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what is Fair Share, exactly? Highlight </a:t>
            </a:r>
            <a:r>
              <a:rPr lang="en-US" altLang="en-US" baseline="0" dirty="0"/>
              <a:t>points you think will be most impactful to individual</a:t>
            </a:r>
            <a:endParaRPr lang="en-US" altLang="en-US" dirty="0"/>
          </a:p>
          <a:p>
            <a:pPr eaLnBrk="1" hangingPunct="1">
              <a:spcBef>
                <a:spcPct val="0"/>
              </a:spcBef>
            </a:pPr>
            <a:endParaRPr lang="en-US" altLang="en-US" dirty="0"/>
          </a:p>
          <a:p>
            <a:pPr eaLnBrk="1" hangingPunct="1">
              <a:spcBef>
                <a:spcPct val="0"/>
              </a:spcBef>
            </a:pPr>
            <a:r>
              <a:rPr lang="en-US" altLang="en-US" dirty="0"/>
              <a:t>Fair Share is a common-sense way to ensure fairness and protect equity, individual rights, and the pocketbooks of educators. </a:t>
            </a:r>
          </a:p>
          <a:p>
            <a:pPr eaLnBrk="1" hangingPunct="1">
              <a:spcBef>
                <a:spcPct val="0"/>
              </a:spcBef>
            </a:pPr>
            <a:endParaRPr lang="en-US" altLang="en-US" dirty="0"/>
          </a:p>
          <a:p>
            <a:pPr eaLnBrk="1" hangingPunct="1">
              <a:spcBef>
                <a:spcPct val="0"/>
              </a:spcBef>
            </a:pPr>
            <a:r>
              <a:rPr lang="en-US" altLang="en-US" dirty="0"/>
              <a:t>Every educator who enjoys the benefits and protections of a negotiated contract should, in fairness, contribute to maintaining the contract.   </a:t>
            </a:r>
          </a:p>
          <a:p>
            <a:pPr eaLnBrk="1" hangingPunct="1">
              <a:spcBef>
                <a:spcPct val="0"/>
              </a:spcBef>
            </a:pPr>
            <a:endParaRPr lang="en-US" altLang="en-US" dirty="0"/>
          </a:p>
          <a:p>
            <a:pPr eaLnBrk="1" hangingPunct="1">
              <a:spcBef>
                <a:spcPct val="0"/>
              </a:spcBef>
            </a:pPr>
            <a:r>
              <a:rPr lang="en-US" altLang="en-US" dirty="0"/>
              <a:t>Fair Share fees are not used for political or ideological activities. NEA and CTA conduct a thorough analysis of their finances each year, with review by an independent auditor, to ensure that the amount charged to fee payers does not include any political or ideological activities.   </a:t>
            </a:r>
          </a:p>
          <a:p>
            <a:pPr eaLnBrk="1" hangingPunct="1">
              <a:spcBef>
                <a:spcPct val="0"/>
              </a:spcBef>
            </a:pPr>
            <a:endParaRPr lang="en-US" altLang="en-US" dirty="0"/>
          </a:p>
          <a:p>
            <a:pPr eaLnBrk="1" hangingPunct="1">
              <a:spcBef>
                <a:spcPct val="0"/>
              </a:spcBef>
            </a:pPr>
            <a:r>
              <a:rPr lang="en-US" altLang="en-US" dirty="0"/>
              <a:t>Fair Share does not force individuals to join CTA. In fact, Fair Share protects the individual rights of educators to choose whether to join the Association. Fair Share simply makes sure that </a:t>
            </a:r>
            <a:r>
              <a:rPr lang="en-US" altLang="en-US" b="1" i="1" u="sng" dirty="0"/>
              <a:t>all</a:t>
            </a:r>
            <a:r>
              <a:rPr lang="en-US" altLang="en-US" dirty="0"/>
              <a:t> educators </a:t>
            </a:r>
            <a:r>
              <a:rPr lang="en-US" altLang="en-US" b="1" i="1" u="sng" dirty="0"/>
              <a:t>share</a:t>
            </a:r>
            <a:r>
              <a:rPr lang="en-US" altLang="en-US" dirty="0"/>
              <a:t> the cost of negotiations for benefits that </a:t>
            </a:r>
            <a:r>
              <a:rPr lang="en-US" altLang="en-US" b="1" i="1" u="sng" dirty="0"/>
              <a:t>all </a:t>
            </a:r>
            <a:r>
              <a:rPr lang="en-US" altLang="en-US" dirty="0"/>
              <a:t>educators enjoy, regardless of whether they are Association members. </a:t>
            </a:r>
          </a:p>
          <a:p>
            <a:pPr eaLnBrk="1" hangingPunct="1">
              <a:spcBef>
                <a:spcPct val="0"/>
              </a:spcBef>
            </a:pPr>
            <a:endParaRPr lang="en-US" altLang="en-US" dirty="0"/>
          </a:p>
          <a:p>
            <a:pPr eaLnBrk="1" hangingPunct="1">
              <a:spcBef>
                <a:spcPct val="0"/>
              </a:spcBef>
            </a:pPr>
            <a:r>
              <a:rPr lang="en-US" altLang="en-US" dirty="0"/>
              <a:t>Under Fair Share, all members enjoy the benefits, rights, and protections of the bargained contract, but the similarities end there. The importance and power of CTA membership cannot be overstated.</a:t>
            </a:r>
          </a:p>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C3A9418C-B4E8-4B27-8632-7B16F7C1FD48}" type="slidenum">
              <a:rPr lang="en-US" altLang="en-US" smtClean="0">
                <a:solidFill>
                  <a:prstClr val="black"/>
                </a:solidFill>
              </a:rPr>
              <a:pPr/>
              <a:t>7</a:t>
            </a:fld>
            <a:endParaRPr lang="en-US" altLang="en-US" dirty="0">
              <a:solidFill>
                <a:prstClr val="black"/>
              </a:solidFill>
            </a:endParaRPr>
          </a:p>
        </p:txBody>
      </p:sp>
    </p:spTree>
    <p:extLst>
      <p:ext uri="{BB962C8B-B14F-4D97-AF65-F5344CB8AC3E}">
        <p14:creationId xmlns:p14="http://schemas.microsoft.com/office/powerpoint/2010/main" val="317311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2197100" y="696913"/>
            <a:ext cx="2616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what is Fair Share, exactly? Highlight a</a:t>
            </a:r>
            <a:r>
              <a:rPr lang="en-US" altLang="en-US" baseline="0" dirty="0"/>
              <a:t> point</a:t>
            </a:r>
            <a:endParaRPr lang="en-US" altLang="en-US" dirty="0"/>
          </a:p>
          <a:p>
            <a:pPr eaLnBrk="1" hangingPunct="1">
              <a:spcBef>
                <a:spcPct val="0"/>
              </a:spcBef>
            </a:pPr>
            <a:endParaRPr lang="en-US" altLang="en-US" dirty="0"/>
          </a:p>
          <a:p>
            <a:pPr eaLnBrk="1" hangingPunct="1">
              <a:spcBef>
                <a:spcPct val="0"/>
              </a:spcBef>
            </a:pPr>
            <a:r>
              <a:rPr lang="en-US" altLang="en-US" dirty="0"/>
              <a:t>Fair Share is a common-sense way to ensure fairness and protect equity, individual rights, and the pocketbooks of educators. </a:t>
            </a:r>
          </a:p>
          <a:p>
            <a:pPr eaLnBrk="1" hangingPunct="1">
              <a:spcBef>
                <a:spcPct val="0"/>
              </a:spcBef>
            </a:pPr>
            <a:endParaRPr lang="en-US" altLang="en-US" dirty="0"/>
          </a:p>
          <a:p>
            <a:pPr eaLnBrk="1" hangingPunct="1">
              <a:spcBef>
                <a:spcPct val="0"/>
              </a:spcBef>
            </a:pPr>
            <a:r>
              <a:rPr lang="en-US" altLang="en-US" dirty="0"/>
              <a:t>Every educator who enjoys the benefits and protections of a negotiated contract should, in fairness, contribute to maintaining the contract.   </a:t>
            </a:r>
          </a:p>
          <a:p>
            <a:pPr eaLnBrk="1" hangingPunct="1">
              <a:spcBef>
                <a:spcPct val="0"/>
              </a:spcBef>
            </a:pPr>
            <a:endParaRPr lang="en-US" altLang="en-US" dirty="0"/>
          </a:p>
          <a:p>
            <a:pPr eaLnBrk="1" hangingPunct="1">
              <a:spcBef>
                <a:spcPct val="0"/>
              </a:spcBef>
            </a:pPr>
            <a:r>
              <a:rPr lang="en-US" altLang="en-US" dirty="0"/>
              <a:t>Fair Share fees are not used for political or ideological activities. NEA and CTA conduct a thorough analysis of their finances each year, with review by an independent auditor, to ensure that the amount charged to fee payers does not include any political or ideological activities.   </a:t>
            </a:r>
          </a:p>
          <a:p>
            <a:pPr eaLnBrk="1" hangingPunct="1">
              <a:spcBef>
                <a:spcPct val="0"/>
              </a:spcBef>
            </a:pPr>
            <a:endParaRPr lang="en-US" altLang="en-US" dirty="0"/>
          </a:p>
          <a:p>
            <a:pPr eaLnBrk="1" hangingPunct="1">
              <a:spcBef>
                <a:spcPct val="0"/>
              </a:spcBef>
            </a:pPr>
            <a:r>
              <a:rPr lang="en-US" altLang="en-US" dirty="0"/>
              <a:t>Fair Share does not force individuals to join CTA. In fact, Fair Share protects the individual rights of educators to choose whether to join the Association. Fair Share simply makes sure that </a:t>
            </a:r>
            <a:r>
              <a:rPr lang="en-US" altLang="en-US" b="1" i="1" u="sng" dirty="0"/>
              <a:t>all</a:t>
            </a:r>
            <a:r>
              <a:rPr lang="en-US" altLang="en-US" dirty="0"/>
              <a:t> educators </a:t>
            </a:r>
            <a:r>
              <a:rPr lang="en-US" altLang="en-US" b="1" i="1" u="sng" dirty="0"/>
              <a:t>share</a:t>
            </a:r>
            <a:r>
              <a:rPr lang="en-US" altLang="en-US" dirty="0"/>
              <a:t> the cost of negotiations for benefits that </a:t>
            </a:r>
            <a:r>
              <a:rPr lang="en-US" altLang="en-US" b="1" i="1" u="sng" dirty="0"/>
              <a:t>all </a:t>
            </a:r>
            <a:r>
              <a:rPr lang="en-US" altLang="en-US" dirty="0"/>
              <a:t>educators enjoy, regardless of whether they are Association members. </a:t>
            </a:r>
          </a:p>
          <a:p>
            <a:pPr eaLnBrk="1" hangingPunct="1">
              <a:spcBef>
                <a:spcPct val="0"/>
              </a:spcBef>
            </a:pPr>
            <a:endParaRPr lang="en-US" altLang="en-US" dirty="0"/>
          </a:p>
          <a:p>
            <a:pPr eaLnBrk="1" hangingPunct="1">
              <a:spcBef>
                <a:spcPct val="0"/>
              </a:spcBef>
            </a:pPr>
            <a:r>
              <a:rPr lang="en-US" altLang="en-US" dirty="0"/>
              <a:t>Under Fair Share, all members enjoy the benefits, rights, and protections of the bargained contract, but the similarities end there. The importance and power of CTA membership cannot be overstated.</a:t>
            </a:r>
          </a:p>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C3A9418C-B4E8-4B27-8632-7B16F7C1FD48}" type="slidenum">
              <a:rPr lang="en-US" altLang="en-US" smtClean="0">
                <a:solidFill>
                  <a:prstClr val="black"/>
                </a:solidFill>
              </a:rPr>
              <a:pPr/>
              <a:t>8</a:t>
            </a:fld>
            <a:endParaRPr lang="en-US" altLang="en-US" dirty="0">
              <a:solidFill>
                <a:prstClr val="black"/>
              </a:solidFill>
            </a:endParaRPr>
          </a:p>
        </p:txBody>
      </p:sp>
    </p:spTree>
    <p:extLst>
      <p:ext uri="{BB962C8B-B14F-4D97-AF65-F5344CB8AC3E}">
        <p14:creationId xmlns:p14="http://schemas.microsoft.com/office/powerpoint/2010/main" val="294548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2197100" y="696913"/>
            <a:ext cx="2616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what could</a:t>
            </a:r>
            <a:r>
              <a:rPr lang="en-US" altLang="en-US" baseline="0" dirty="0"/>
              <a:t> the loss of fair share mean to you and your local? </a:t>
            </a:r>
          </a:p>
          <a:p>
            <a:pPr eaLnBrk="1" hangingPunct="1">
              <a:spcBef>
                <a:spcPct val="0"/>
              </a:spcBef>
            </a:pPr>
            <a:r>
              <a:rPr lang="en-US" altLang="en-US" baseline="0" dirty="0"/>
              <a:t>Highlight a point. Some examples include: lack of resources for release time, trainings and incentives; divided membership between members and free riders; weakened contracts because of aggressive principals/District admin.; Less CTA staff support for contract enforcement issues; Other quasi organizations offering legal services to members… </a:t>
            </a:r>
            <a:endParaRPr lang="en-US" altLang="en-US" dirty="0"/>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C3A9418C-B4E8-4B27-8632-7B16F7C1FD48}" type="slidenum">
              <a:rPr lang="en-US" altLang="en-US" smtClean="0">
                <a:solidFill>
                  <a:prstClr val="black"/>
                </a:solidFill>
              </a:rPr>
              <a:pPr/>
              <a:t>10</a:t>
            </a:fld>
            <a:endParaRPr lang="en-US" altLang="en-US" dirty="0">
              <a:solidFill>
                <a:prstClr val="black"/>
              </a:solidFill>
            </a:endParaRPr>
          </a:p>
        </p:txBody>
      </p:sp>
    </p:spTree>
    <p:extLst>
      <p:ext uri="{BB962C8B-B14F-4D97-AF65-F5344CB8AC3E}">
        <p14:creationId xmlns:p14="http://schemas.microsoft.com/office/powerpoint/2010/main" val="236336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1016001"/>
            <a:ext cx="5142161" cy="711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214523" y="1016001"/>
            <a:ext cx="1645492" cy="7112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1790" y="1731264"/>
            <a:ext cx="4114800" cy="4340352"/>
          </a:xfrm>
        </p:spPr>
        <p:txBody>
          <a:bodyPr anchor="b">
            <a:normAutofit/>
          </a:bodyPr>
          <a:lstStyle>
            <a:lvl1pPr algn="l">
              <a:defRPr sz="4050"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18758" y="6226995"/>
            <a:ext cx="4114800" cy="1219200"/>
          </a:xfrm>
        </p:spPr>
        <p:txBody>
          <a:bodyPr anchor="t">
            <a:normAutofit/>
          </a:bodyPr>
          <a:lstStyle>
            <a:lvl1pPr marL="0" indent="0" algn="l">
              <a:buNone/>
              <a:defRPr sz="1500" cap="none" spc="0" baseline="0">
                <a:solidFill>
                  <a:schemeClr val="accent1">
                    <a:lumMod val="20000"/>
                    <a:lumOff val="80000"/>
                  </a:schemeClr>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6328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94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4312" y="1320800"/>
            <a:ext cx="1585913" cy="6604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75701" y="1158240"/>
            <a:ext cx="4114800" cy="682752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504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571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75701" y="1731264"/>
            <a:ext cx="4114800" cy="4340352"/>
          </a:xfrm>
        </p:spPr>
        <p:txBody>
          <a:bodyPr anchor="b">
            <a:normAutofit/>
          </a:bodyPr>
          <a:lstStyle>
            <a:lvl1pPr>
              <a:defRPr sz="4050"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5988" y="6230112"/>
            <a:ext cx="4114800" cy="1219200"/>
          </a:xfrm>
        </p:spPr>
        <p:txBody>
          <a:bodyPr anchor="t">
            <a:normAutofit/>
          </a:bodyPr>
          <a:lstStyle>
            <a:lvl1pPr marL="0" indent="0">
              <a:buNone/>
              <a:defRPr sz="150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559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75701" y="1158240"/>
            <a:ext cx="1954530" cy="682752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97693" y="1158240"/>
            <a:ext cx="1954530" cy="682752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9" name="Footer Placeholder 8"/>
          <p:cNvSpPr>
            <a:spLocks noGrp="1"/>
          </p:cNvSpPr>
          <p:nvPr>
            <p:ph type="ftr" sz="quarter" idx="11"/>
          </p:nvPr>
        </p:nvSpPr>
        <p:spPr/>
        <p:txBody>
          <a:bodyPr/>
          <a:lstStyle/>
          <a:p>
            <a:endParaRPr lang="en-US" dirty="0">
              <a:solidFill>
                <a:prstClr val="black"/>
              </a:solidFill>
            </a:endParaRPr>
          </a:p>
        </p:txBody>
      </p:sp>
      <p:sp>
        <p:nvSpPr>
          <p:cNvPr id="10" name="Slide Number Placeholder 9"/>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197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175701" y="1364781"/>
            <a:ext cx="1954530" cy="1076960"/>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175701" y="2574581"/>
            <a:ext cx="1954530" cy="536448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97885" y="1364783"/>
            <a:ext cx="1954530" cy="1084228"/>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97885" y="2574581"/>
            <a:ext cx="1954530" cy="536448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11" name="Footer Placeholder 10"/>
          <p:cNvSpPr>
            <a:spLocks noGrp="1"/>
          </p:cNvSpPr>
          <p:nvPr>
            <p:ph type="ftr" sz="quarter" idx="11"/>
          </p:nvPr>
        </p:nvSpPr>
        <p:spPr/>
        <p:txBody>
          <a:bodyPr/>
          <a:lstStyle/>
          <a:p>
            <a:endParaRPr lang="en-US" dirty="0">
              <a:solidFill>
                <a:prstClr val="black"/>
              </a:solidFill>
            </a:endParaRPr>
          </a:p>
        </p:txBody>
      </p:sp>
      <p:sp>
        <p:nvSpPr>
          <p:cNvPr id="12" name="Slide Number Placeholder 11"/>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204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7" name="Footer Placeholder 6"/>
          <p:cNvSpPr>
            <a:spLocks noGrp="1"/>
          </p:cNvSpPr>
          <p:nvPr>
            <p:ph type="ftr" sz="quarter" idx="11"/>
          </p:nvPr>
        </p:nvSpPr>
        <p:spPr/>
        <p:txBody>
          <a:bodyPr/>
          <a:lstStyle/>
          <a:p>
            <a:endParaRPr lang="en-US" dirty="0">
              <a:solidFill>
                <a:prstClr val="black"/>
              </a:solidFill>
            </a:endParaRPr>
          </a:p>
        </p:txBody>
      </p:sp>
      <p:sp>
        <p:nvSpPr>
          <p:cNvPr id="8" name="Slide Number Placeholder 7"/>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475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798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 y="1524000"/>
            <a:ext cx="1594485" cy="2926080"/>
          </a:xfrm>
        </p:spPr>
        <p:txBody>
          <a:bodyPr anchor="b">
            <a:normAutofit/>
          </a:bodyPr>
          <a:lstStyle>
            <a:lvl1pPr>
              <a:defRPr sz="2100" b="0" baseline="0"/>
            </a:lvl1pPr>
          </a:lstStyle>
          <a:p>
            <a:r>
              <a:rPr lang="en-US"/>
              <a:t>Click to edit Master title style</a:t>
            </a:r>
            <a:endParaRPr lang="en-US" dirty="0"/>
          </a:p>
        </p:txBody>
      </p:sp>
      <p:sp>
        <p:nvSpPr>
          <p:cNvPr id="3" name="Content Placeholder 2"/>
          <p:cNvSpPr>
            <a:spLocks noGrp="1"/>
          </p:cNvSpPr>
          <p:nvPr>
            <p:ph idx="1"/>
          </p:nvPr>
        </p:nvSpPr>
        <p:spPr>
          <a:xfrm>
            <a:off x="2175701" y="1158240"/>
            <a:ext cx="4114800" cy="682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018" y="4450080"/>
            <a:ext cx="1594485" cy="341376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9" name="Footer Placeholder 8"/>
          <p:cNvSpPr>
            <a:spLocks noGrp="1"/>
          </p:cNvSpPr>
          <p:nvPr>
            <p:ph type="ftr" sz="quarter" idx="11"/>
          </p:nvPr>
        </p:nvSpPr>
        <p:spPr/>
        <p:txBody>
          <a:bodyPr/>
          <a:lstStyle/>
          <a:p>
            <a:endParaRPr lang="en-US" dirty="0">
              <a:solidFill>
                <a:prstClr val="black"/>
              </a:solidFill>
            </a:endParaRPr>
          </a:p>
        </p:txBody>
      </p:sp>
      <p:sp>
        <p:nvSpPr>
          <p:cNvPr id="10" name="Slide Number Placeholder 9"/>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52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 y="1524000"/>
            <a:ext cx="1594485" cy="2926080"/>
          </a:xfrm>
        </p:spPr>
        <p:txBody>
          <a:bodyPr anchor="b">
            <a:normAutofit/>
          </a:bodyPr>
          <a:lstStyle>
            <a:lvl1pPr>
              <a:defRPr sz="21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08488" y="1023225"/>
            <a:ext cx="4564817" cy="7107936"/>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018" y="4454136"/>
            <a:ext cx="1594485" cy="341376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9" name="Footer Placeholder 8"/>
          <p:cNvSpPr>
            <a:spLocks noGrp="1"/>
          </p:cNvSpPr>
          <p:nvPr>
            <p:ph type="ftr" sz="quarter" idx="11"/>
          </p:nvPr>
        </p:nvSpPr>
        <p:spPr>
          <a:xfrm>
            <a:off x="1968244" y="8475136"/>
            <a:ext cx="3325229" cy="486833"/>
          </a:xfrm>
        </p:spPr>
        <p:txBody>
          <a:bodyPr/>
          <a:lstStyle/>
          <a:p>
            <a:endParaRPr lang="en-US" dirty="0"/>
          </a:p>
        </p:txBody>
      </p:sp>
      <p:sp>
        <p:nvSpPr>
          <p:cNvPr id="10" name="Slide Number Placeholder 9"/>
          <p:cNvSpPr>
            <a:spLocks noGrp="1"/>
          </p:cNvSpPr>
          <p:nvPr>
            <p:ph type="sldNum" sz="quarter" idx="12"/>
          </p:nvPr>
        </p:nvSpPr>
        <p:spPr/>
        <p:txBody>
          <a:body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0721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1011936"/>
            <a:ext cx="1937020" cy="71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2267" y="1498451"/>
            <a:ext cx="1657959" cy="61349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6646424" y="1011936"/>
            <a:ext cx="216027" cy="7107936"/>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176463" y="1152144"/>
            <a:ext cx="4114800" cy="682752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637" y="8475136"/>
            <a:ext cx="1543050" cy="486833"/>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fld id="{3808B3ED-CEC8-4CF4-9CC3-322FD4C500DE}" type="datetimeFigureOut">
              <a:rPr lang="en-US" smtClean="0">
                <a:solidFill>
                  <a:prstClr val="black"/>
                </a:solidFill>
              </a:rPr>
              <a:pPr/>
              <a:t>12/1/2017</a:t>
            </a:fld>
            <a:endParaRPr lang="en-US" dirty="0">
              <a:solidFill>
                <a:prstClr val="black"/>
              </a:solidFill>
            </a:endParaRPr>
          </a:p>
        </p:txBody>
      </p:sp>
      <p:sp>
        <p:nvSpPr>
          <p:cNvPr id="5" name="Footer Placeholder 4"/>
          <p:cNvSpPr>
            <a:spLocks noGrp="1"/>
          </p:cNvSpPr>
          <p:nvPr>
            <p:ph type="ftr" sz="quarter" idx="3"/>
          </p:nvPr>
        </p:nvSpPr>
        <p:spPr>
          <a:xfrm>
            <a:off x="2176463" y="8475136"/>
            <a:ext cx="3325229" cy="486833"/>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5981702" y="8475136"/>
            <a:ext cx="861146" cy="486833"/>
          </a:xfrm>
          <a:prstGeom prst="rect">
            <a:avLst/>
          </a:prstGeom>
        </p:spPr>
        <p:txBody>
          <a:bodyPr vert="horz" lIns="91440" tIns="45720" rIns="91440" bIns="45720" rtlCol="0" anchor="ctr"/>
          <a:lstStyle>
            <a:lvl1pPr algn="r">
              <a:defRPr sz="825" b="1">
                <a:solidFill>
                  <a:schemeClr val="accent1"/>
                </a:solidFill>
              </a:defRPr>
            </a:lvl1pPr>
          </a:lstStyle>
          <a:p>
            <a:fld id="{3E41C5BA-C63D-4B68-A046-CFC5E38966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313719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199" y="6785446"/>
            <a:ext cx="225053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47699" y="3962400"/>
            <a:ext cx="5562600" cy="2062103"/>
          </a:xfrm>
          <a:prstGeom prst="rect">
            <a:avLst/>
          </a:prstGeom>
          <a:noFill/>
        </p:spPr>
        <p:txBody>
          <a:bodyPr wrap="square" rtlCol="0">
            <a:spAutoFit/>
          </a:bodyPr>
          <a:lstStyle/>
          <a:p>
            <a:pPr algn="ctr"/>
            <a:r>
              <a:rPr lang="en-US" sz="3200" b="1" dirty="0"/>
              <a:t>Maintaining Our Power to Stand Up for Our Students and Our Profession after the Loss of Fair Share</a:t>
            </a:r>
          </a:p>
        </p:txBody>
      </p:sp>
      <p:pic>
        <p:nvPicPr>
          <p:cNvPr id="4" name="Picture 3" descr="A close up of a sign&#10;&#10;Description generated with very high confidence">
            <a:extLst>
              <a:ext uri="{FF2B5EF4-FFF2-40B4-BE49-F238E27FC236}">
                <a16:creationId xmlns:a16="http://schemas.microsoft.com/office/drawing/2014/main" xmlns="" id="{136AC11F-19E5-422F-BAC2-FCC7D557E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030" y="6785446"/>
            <a:ext cx="1908330" cy="1819275"/>
          </a:xfrm>
          <a:prstGeom prst="rect">
            <a:avLst/>
          </a:prstGeom>
        </p:spPr>
      </p:pic>
      <p:sp>
        <p:nvSpPr>
          <p:cNvPr id="3" name="TextBox 2">
            <a:extLst>
              <a:ext uri="{FF2B5EF4-FFF2-40B4-BE49-F238E27FC236}">
                <a16:creationId xmlns:a16="http://schemas.microsoft.com/office/drawing/2014/main" xmlns="" id="{1404DDAC-10F9-478F-8654-09EF5AAC6D02}"/>
              </a:ext>
            </a:extLst>
          </p:cNvPr>
          <p:cNvSpPr txBox="1"/>
          <p:nvPr/>
        </p:nvSpPr>
        <p:spPr>
          <a:xfrm>
            <a:off x="0" y="914400"/>
            <a:ext cx="6891528" cy="2769989"/>
          </a:xfrm>
          <a:prstGeom prst="rect">
            <a:avLst/>
          </a:prstGeom>
          <a:solidFill>
            <a:schemeClr val="bg1">
              <a:lumMod val="75000"/>
            </a:schemeClr>
          </a:solidFill>
        </p:spPr>
        <p:txBody>
          <a:bodyPr wrap="square" rtlCol="0">
            <a:spAutoFit/>
          </a:bodyPr>
          <a:lstStyle/>
          <a:p>
            <a:pPr algn="ctr"/>
            <a:r>
              <a:rPr lang="en-US" sz="6600" b="1" dirty="0">
                <a:effectLst>
                  <a:outerShdw blurRad="38100" dist="38100" dir="2700000" algn="tl">
                    <a:srgbClr val="000000">
                      <a:alpha val="43137"/>
                    </a:srgbClr>
                  </a:outerShdw>
                </a:effectLst>
              </a:rPr>
              <a:t>Our Union: </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All Members, </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One Goal!</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73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80991" y="914205"/>
            <a:ext cx="4976809" cy="1908215"/>
          </a:xfrm>
          <a:prstGeom prst="rect">
            <a:avLst/>
          </a:prstGeom>
          <a:noFill/>
          <a:ln w="9525">
            <a:noFill/>
            <a:miter lim="800000"/>
            <a:headEnd/>
            <a:tailEnd/>
          </a:ln>
        </p:spPr>
        <p:txBody>
          <a:bodyPr wrap="square" lIns="60960" tIns="30480" rIns="60960" bIns="30480">
            <a:spAutoFit/>
          </a:bodyPr>
          <a:lstStyle/>
          <a:p>
            <a:pPr algn="ctr" defTabSz="1450904">
              <a:defRPr/>
            </a:pPr>
            <a:r>
              <a:rPr lang="en-US" sz="4000" b="1" dirty="0">
                <a:solidFill>
                  <a:schemeClr val="accent5">
                    <a:lumMod val="50000"/>
                  </a:schemeClr>
                </a:solidFill>
              </a:rPr>
              <a:t>How Would Loss of Members Impact Other VTA members?</a:t>
            </a:r>
            <a:endParaRPr lang="en-CA" sz="4000" spc="-200" dirty="0">
              <a:solidFill>
                <a:schemeClr val="accent5">
                  <a:lumMod val="50000"/>
                </a:schemeClr>
              </a:solidFill>
              <a:latin typeface="Franklin Gothic Heavy" panose="020B0903020102020204" pitchFamily="34" charset="0"/>
              <a:ea typeface="Open Sans" pitchFamily="34" charset="0"/>
              <a:cs typeface="Open Sans" pitchFamily="34" charset="0"/>
            </a:endParaRPr>
          </a:p>
        </p:txBody>
      </p:sp>
      <p:sp>
        <p:nvSpPr>
          <p:cNvPr id="3" name="TextBox 2"/>
          <p:cNvSpPr txBox="1"/>
          <p:nvPr/>
        </p:nvSpPr>
        <p:spPr>
          <a:xfrm>
            <a:off x="380999" y="3250972"/>
            <a:ext cx="6096001" cy="3416320"/>
          </a:xfrm>
          <a:prstGeom prst="rect">
            <a:avLst/>
          </a:prstGeom>
          <a:solidFill>
            <a:schemeClr val="accent1">
              <a:lumMod val="20000"/>
              <a:lumOff val="80000"/>
            </a:schemeClr>
          </a:solidFill>
        </p:spPr>
        <p:txBody>
          <a:bodyPr wrap="square" rtlCol="0">
            <a:spAutoFit/>
          </a:bodyPr>
          <a:lstStyle/>
          <a:p>
            <a:r>
              <a:rPr lang="en-US" sz="3600" dirty="0"/>
              <a:t>What would fewer dues dollars mean for bargaining, contract maintenance, organizing, conferences, workshops, social events, community outreach, advocacy, and more?</a:t>
            </a:r>
          </a:p>
        </p:txBody>
      </p:sp>
      <p:sp>
        <p:nvSpPr>
          <p:cNvPr id="7" name="Text Box 4">
            <a:extLst>
              <a:ext uri="{FF2B5EF4-FFF2-40B4-BE49-F238E27FC236}">
                <a16:creationId xmlns:a16="http://schemas.microsoft.com/office/drawing/2014/main" xmlns="" id="{17D7602F-76E9-4C57-B232-CF4F40DFB80F}"/>
              </a:ext>
            </a:extLst>
          </p:cNvPr>
          <p:cNvSpPr txBox="1">
            <a:spLocks noChangeArrowheads="1"/>
          </p:cNvSpPr>
          <p:nvPr/>
        </p:nvSpPr>
        <p:spPr bwMode="auto">
          <a:xfrm>
            <a:off x="1926078" y="8137680"/>
            <a:ext cx="4804699" cy="830997"/>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sz="2400" b="1" dirty="0">
                <a:latin typeface="Arial Black" pitchFamily="34" charset="0"/>
              </a:rPr>
              <a:t>Our Union:</a:t>
            </a:r>
          </a:p>
          <a:p>
            <a:pPr algn="ctr" eaLnBrk="1" fontAlgn="base" hangingPunct="1">
              <a:spcAft>
                <a:spcPct val="0"/>
              </a:spcAft>
            </a:pPr>
            <a:r>
              <a:rPr lang="en-US" sz="2400" b="1" dirty="0">
                <a:latin typeface="Arial Black" pitchFamily="34" charset="0"/>
              </a:rPr>
              <a:t> All Members, One Goal!</a:t>
            </a:r>
          </a:p>
        </p:txBody>
      </p:sp>
      <p:pic>
        <p:nvPicPr>
          <p:cNvPr id="5" name="Picture 4" descr="A close up of a sign&#10;&#10;Description generated with very high confidence">
            <a:extLst>
              <a:ext uri="{FF2B5EF4-FFF2-40B4-BE49-F238E27FC236}">
                <a16:creationId xmlns:a16="http://schemas.microsoft.com/office/drawing/2014/main" xmlns="" id="{647C57E9-865E-478C-96A6-34E7CCA4F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90" y="7613714"/>
            <a:ext cx="1421290" cy="1354963"/>
          </a:xfrm>
          <a:prstGeom prst="rect">
            <a:avLst/>
          </a:prstGeom>
        </p:spPr>
      </p:pic>
      <p:pic>
        <p:nvPicPr>
          <p:cNvPr id="10" name="Graphic 9" descr="Users">
            <a:extLst>
              <a:ext uri="{FF2B5EF4-FFF2-40B4-BE49-F238E27FC236}">
                <a16:creationId xmlns:a16="http://schemas.microsoft.com/office/drawing/2014/main" xmlns="" id="{CA6F14FF-7FE5-4033-AC4F-7C760A76327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257800" y="1205896"/>
            <a:ext cx="1219200" cy="1219200"/>
          </a:xfrm>
          <a:prstGeom prst="rect">
            <a:avLst/>
          </a:prstGeom>
        </p:spPr>
      </p:pic>
    </p:spTree>
    <p:extLst>
      <p:ext uri="{BB962C8B-B14F-4D97-AF65-F5344CB8AC3E}">
        <p14:creationId xmlns:p14="http://schemas.microsoft.com/office/powerpoint/2010/main" val="335724147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11"/>
            <a:ext cx="6858000" cy="1622611"/>
          </a:xfrm>
        </p:spPr>
        <p:txBody>
          <a:bodyPr>
            <a:normAutofit/>
          </a:bodyPr>
          <a:lstStyle/>
          <a:p>
            <a:r>
              <a:rPr lang="en-US" sz="4000" dirty="0" smtClean="0">
                <a:solidFill>
                  <a:schemeClr val="accent1">
                    <a:lumMod val="50000"/>
                  </a:schemeClr>
                </a:solidFill>
              </a:rPr>
              <a:t>After Wisconsin’s teachers lost fair share fees</a:t>
            </a:r>
            <a:r>
              <a:rPr lang="mr-IN" sz="4000" dirty="0" smtClean="0">
                <a:solidFill>
                  <a:schemeClr val="accent1">
                    <a:lumMod val="50000"/>
                  </a:schemeClr>
                </a:solidFill>
              </a:rPr>
              <a:t>…</a:t>
            </a:r>
            <a:r>
              <a:rPr lang="en-US" sz="4000" dirty="0" smtClean="0">
                <a:solidFill>
                  <a:schemeClr val="accent1">
                    <a:lumMod val="50000"/>
                  </a:schemeClr>
                </a:solidFill>
              </a:rPr>
              <a:t>..</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2" y="1981200"/>
            <a:ext cx="6844553" cy="5791200"/>
          </a:xfrm>
        </p:spPr>
      </p:pic>
    </p:spTree>
    <p:extLst>
      <p:ext uri="{BB962C8B-B14F-4D97-AF65-F5344CB8AC3E}">
        <p14:creationId xmlns:p14="http://schemas.microsoft.com/office/powerpoint/2010/main" val="15483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11"/>
            <a:ext cx="6858000" cy="1622611"/>
          </a:xfrm>
        </p:spPr>
        <p:txBody>
          <a:bodyPr>
            <a:normAutofit/>
          </a:bodyPr>
          <a:lstStyle/>
          <a:p>
            <a:r>
              <a:rPr lang="en-US" sz="4000" dirty="0" smtClean="0">
                <a:solidFill>
                  <a:schemeClr val="accent1">
                    <a:lumMod val="50000"/>
                  </a:schemeClr>
                </a:solidFill>
              </a:rPr>
              <a:t>After Wisconsin’s teachers lost fair share fees</a:t>
            </a:r>
            <a:r>
              <a:rPr lang="mr-IN" sz="4000" dirty="0" smtClean="0">
                <a:solidFill>
                  <a:schemeClr val="accent1">
                    <a:lumMod val="50000"/>
                  </a:schemeClr>
                </a:solidFill>
              </a:rPr>
              <a:t>…</a:t>
            </a:r>
            <a:r>
              <a:rPr lang="en-US" sz="4000" dirty="0" smtClean="0">
                <a:solidFill>
                  <a:schemeClr val="accent1">
                    <a:lumMod val="50000"/>
                  </a:schemeClr>
                </a:solidFill>
              </a:rPr>
              <a:t>..</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9" y="2438400"/>
            <a:ext cx="6894298" cy="5867400"/>
          </a:xfrm>
        </p:spPr>
      </p:pic>
    </p:spTree>
    <p:extLst>
      <p:ext uri="{BB962C8B-B14F-4D97-AF65-F5344CB8AC3E}">
        <p14:creationId xmlns:p14="http://schemas.microsoft.com/office/powerpoint/2010/main" val="56688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11"/>
            <a:ext cx="6858000" cy="1622611"/>
          </a:xfrm>
        </p:spPr>
        <p:txBody>
          <a:bodyPr>
            <a:normAutofit/>
          </a:bodyPr>
          <a:lstStyle/>
          <a:p>
            <a:r>
              <a:rPr lang="en-US" sz="4000" dirty="0" smtClean="0">
                <a:solidFill>
                  <a:schemeClr val="accent1">
                    <a:lumMod val="50000"/>
                  </a:schemeClr>
                </a:solidFill>
              </a:rPr>
              <a:t>After Wisconsin’s teachers lost fair share fees</a:t>
            </a:r>
            <a:r>
              <a:rPr lang="mr-IN" sz="4000" dirty="0" smtClean="0">
                <a:solidFill>
                  <a:schemeClr val="accent1">
                    <a:lumMod val="50000"/>
                  </a:schemeClr>
                </a:solidFill>
              </a:rPr>
              <a:t>…</a:t>
            </a:r>
            <a:r>
              <a:rPr lang="en-US" sz="4000" dirty="0" smtClean="0">
                <a:solidFill>
                  <a:schemeClr val="accent1">
                    <a:lumMod val="50000"/>
                  </a:schemeClr>
                </a:solidFill>
              </a:rPr>
              <a:t>..</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50494"/>
            <a:ext cx="6807813" cy="5417106"/>
          </a:xfrm>
        </p:spPr>
      </p:pic>
    </p:spTree>
    <p:extLst>
      <p:ext uri="{BB962C8B-B14F-4D97-AF65-F5344CB8AC3E}">
        <p14:creationId xmlns:p14="http://schemas.microsoft.com/office/powerpoint/2010/main" val="99415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8401" y="533400"/>
            <a:ext cx="4971799" cy="1447800"/>
          </a:xfrm>
          <a:noFill/>
        </p:spPr>
        <p:txBody>
          <a:bodyPr>
            <a:normAutofit/>
          </a:bodyPr>
          <a:lstStyle/>
          <a:p>
            <a:pPr algn="ctr"/>
            <a:r>
              <a:rPr lang="en-US" sz="4400" dirty="0">
                <a:solidFill>
                  <a:schemeClr val="accent1">
                    <a:lumMod val="50000"/>
                  </a:schemeClr>
                </a:solidFill>
              </a:rPr>
              <a:t>The POWER of OUR Union Membership</a:t>
            </a:r>
          </a:p>
        </p:txBody>
      </p:sp>
      <p:sp>
        <p:nvSpPr>
          <p:cNvPr id="5" name="Text Box 10"/>
          <p:cNvSpPr txBox="1">
            <a:spLocks noChangeArrowheads="1"/>
          </p:cNvSpPr>
          <p:nvPr/>
        </p:nvSpPr>
        <p:spPr bwMode="auto">
          <a:xfrm>
            <a:off x="438400" y="2383810"/>
            <a:ext cx="5962399" cy="4985980"/>
          </a:xfrm>
          <a:prstGeom prst="rect">
            <a:avLst/>
          </a:prstGeom>
          <a:no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latin typeface="Open Sans" pitchFamily="34" charset="0"/>
                <a:ea typeface="Open Sans" pitchFamily="34" charset="0"/>
                <a:cs typeface="Open Sans" pitchFamily="34" charset="0"/>
              </a:rPr>
              <a:t>Through high-union participation we gain:</a:t>
            </a:r>
          </a:p>
          <a:p>
            <a:pPr marL="457200" indent="-457200" eaLnBrk="1" hangingPunct="1">
              <a:buFont typeface="Arial" panose="020B0604020202020204" pitchFamily="34" charset="0"/>
              <a:buChar char="•"/>
            </a:pPr>
            <a:r>
              <a:rPr lang="en-US" altLang="en-US" sz="3200" dirty="0">
                <a:latin typeface="Open Sans" pitchFamily="34" charset="0"/>
                <a:ea typeface="Open Sans" pitchFamily="34" charset="0"/>
                <a:cs typeface="Open Sans" pitchFamily="34" charset="0"/>
              </a:rPr>
              <a:t>Lower class sizes / caseloads</a:t>
            </a:r>
          </a:p>
          <a:p>
            <a:pPr marL="457200" indent="-457200" eaLnBrk="1" hangingPunct="1">
              <a:buFont typeface="Arial" panose="020B0604020202020204" pitchFamily="34" charset="0"/>
              <a:buChar char="•"/>
            </a:pPr>
            <a:r>
              <a:rPr lang="en-US" altLang="en-US" sz="3200" dirty="0">
                <a:latin typeface="Open Sans" pitchFamily="34" charset="0"/>
                <a:ea typeface="Open Sans" pitchFamily="34" charset="0"/>
                <a:cs typeface="Open Sans" pitchFamily="34" charset="0"/>
              </a:rPr>
              <a:t>Higher wages &amp; benefits</a:t>
            </a:r>
          </a:p>
          <a:p>
            <a:pPr marL="457200" indent="-457200" eaLnBrk="1" hangingPunct="1">
              <a:buFont typeface="Arial" panose="020B0604020202020204" pitchFamily="34" charset="0"/>
              <a:buChar char="•"/>
            </a:pPr>
            <a:r>
              <a:rPr lang="en-US" altLang="en-US" sz="3200" dirty="0">
                <a:latin typeface="Open Sans" pitchFamily="34" charset="0"/>
                <a:ea typeface="Open Sans" pitchFamily="34" charset="0"/>
                <a:cs typeface="Open Sans" pitchFamily="34" charset="0"/>
              </a:rPr>
              <a:t>More secure retirement</a:t>
            </a:r>
          </a:p>
          <a:p>
            <a:pPr marL="457200" indent="-457200" eaLnBrk="1" hangingPunct="1">
              <a:buFont typeface="Arial" panose="020B0604020202020204" pitchFamily="34" charset="0"/>
              <a:buChar char="•"/>
            </a:pPr>
            <a:r>
              <a:rPr lang="en-US" altLang="en-US" sz="3200" dirty="0">
                <a:latin typeface="Open Sans" pitchFamily="34" charset="0"/>
                <a:ea typeface="Open Sans" pitchFamily="34" charset="0"/>
                <a:cs typeface="Open Sans" pitchFamily="34" charset="0"/>
              </a:rPr>
              <a:t>Better teaching &amp; learning conditions</a:t>
            </a:r>
          </a:p>
          <a:p>
            <a:pPr marL="457200" indent="-457200" eaLnBrk="1" hangingPunct="1">
              <a:buFont typeface="Arial" panose="020B0604020202020204" pitchFamily="34" charset="0"/>
              <a:buChar char="•"/>
            </a:pPr>
            <a:r>
              <a:rPr lang="en-US" altLang="en-US" sz="3200" dirty="0">
                <a:latin typeface="Open Sans" pitchFamily="34" charset="0"/>
                <a:ea typeface="Open Sans" pitchFamily="34" charset="0"/>
                <a:cs typeface="Open Sans" pitchFamily="34" charset="0"/>
              </a:rPr>
              <a:t>More say in our profession</a:t>
            </a:r>
          </a:p>
          <a:p>
            <a:pPr marL="457200" indent="-457200" eaLnBrk="1" hangingPunct="1">
              <a:buFont typeface="Arial" panose="020B0604020202020204" pitchFamily="34" charset="0"/>
              <a:buChar char="•"/>
            </a:pPr>
            <a:r>
              <a:rPr lang="en-US" altLang="en-US" sz="3200" dirty="0">
                <a:latin typeface="Open Sans" pitchFamily="34" charset="0"/>
                <a:ea typeface="Open Sans" pitchFamily="34" charset="0"/>
                <a:cs typeface="Open Sans" pitchFamily="34" charset="0"/>
              </a:rPr>
              <a:t>Better public schools for our students!</a:t>
            </a:r>
          </a:p>
        </p:txBody>
      </p:sp>
      <p:pic>
        <p:nvPicPr>
          <p:cNvPr id="6" name="Picture 51">
            <a:extLst>
              <a:ext uri="{FF2B5EF4-FFF2-40B4-BE49-F238E27FC236}">
                <a16:creationId xmlns:a16="http://schemas.microsoft.com/office/drawing/2014/main" xmlns="" id="{10D320DE-6B33-4CC1-BBDF-BA5148AF96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772400"/>
            <a:ext cx="1250951"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xmlns="" id="{CF1BB204-F1C4-49A0-A473-C5E1E13DFE0F}"/>
              </a:ext>
            </a:extLst>
          </p:cNvPr>
          <p:cNvSpPr txBox="1">
            <a:spLocks noChangeArrowheads="1"/>
          </p:cNvSpPr>
          <p:nvPr/>
        </p:nvSpPr>
        <p:spPr bwMode="auto">
          <a:xfrm>
            <a:off x="1676400" y="8159148"/>
            <a:ext cx="5033299" cy="830997"/>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sz="2400" b="1" dirty="0">
                <a:latin typeface="Arial Black" pitchFamily="34" charset="0"/>
              </a:rPr>
              <a:t>Our Union:</a:t>
            </a:r>
          </a:p>
          <a:p>
            <a:pPr algn="ctr" eaLnBrk="1" fontAlgn="base" hangingPunct="1">
              <a:spcAft>
                <a:spcPct val="0"/>
              </a:spcAft>
            </a:pPr>
            <a:r>
              <a:rPr lang="en-US" sz="2400" b="1" dirty="0">
                <a:latin typeface="Arial Black" pitchFamily="34" charset="0"/>
              </a:rPr>
              <a:t> All Members, One Goal!</a:t>
            </a:r>
          </a:p>
        </p:txBody>
      </p:sp>
      <p:pic>
        <p:nvPicPr>
          <p:cNvPr id="4" name="Graphic 3" descr="Schoolhouse">
            <a:extLst>
              <a:ext uri="{FF2B5EF4-FFF2-40B4-BE49-F238E27FC236}">
                <a16:creationId xmlns:a16="http://schemas.microsoft.com/office/drawing/2014/main" xmlns="" id="{206209F3-B93B-4109-8BF5-8A8B0E4518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10200" y="694079"/>
            <a:ext cx="1066800" cy="1066800"/>
          </a:xfrm>
          <a:prstGeom prst="rect">
            <a:avLst/>
          </a:prstGeom>
        </p:spPr>
      </p:pic>
    </p:spTree>
    <p:extLst>
      <p:ext uri="{BB962C8B-B14F-4D97-AF65-F5344CB8AC3E}">
        <p14:creationId xmlns:p14="http://schemas.microsoft.com/office/powerpoint/2010/main" val="4703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598" y="304800"/>
            <a:ext cx="4942332" cy="1498915"/>
          </a:xfrm>
          <a:noFill/>
        </p:spPr>
        <p:txBody>
          <a:bodyPr>
            <a:normAutofit fontScale="90000"/>
          </a:bodyPr>
          <a:lstStyle/>
          <a:p>
            <a:pPr algn="ctr"/>
            <a:r>
              <a:rPr lang="en-US" sz="4400" dirty="0">
                <a:solidFill>
                  <a:schemeClr val="accent1">
                    <a:lumMod val="50000"/>
                  </a:schemeClr>
                </a:solidFill>
              </a:rPr>
              <a:t>Beware of the wolves in sheep’s clothing</a:t>
            </a:r>
          </a:p>
        </p:txBody>
      </p:sp>
      <p:sp>
        <p:nvSpPr>
          <p:cNvPr id="5" name="Text Box 10"/>
          <p:cNvSpPr txBox="1">
            <a:spLocks noChangeArrowheads="1"/>
          </p:cNvSpPr>
          <p:nvPr/>
        </p:nvSpPr>
        <p:spPr bwMode="auto">
          <a:xfrm>
            <a:off x="304800" y="1905000"/>
            <a:ext cx="6172200" cy="6755696"/>
          </a:xfrm>
          <a:prstGeom prst="rect">
            <a:avLst/>
          </a:prstGeom>
          <a:no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marL="457200" indent="-457200" eaLnBrk="1" hangingPunct="1">
              <a:spcAft>
                <a:spcPts val="600"/>
              </a:spcAft>
              <a:buFont typeface="Arial" panose="020B0604020202020204" pitchFamily="34" charset="0"/>
              <a:buChar char="•"/>
            </a:pPr>
            <a:r>
              <a:rPr lang="en-US" altLang="en-US" sz="2800" dirty="0">
                <a:latin typeface="Open Sans" pitchFamily="34" charset="0"/>
                <a:ea typeface="Open Sans" pitchFamily="34" charset="0"/>
                <a:cs typeface="Open Sans" pitchFamily="34" charset="0"/>
              </a:rPr>
              <a:t>There will be deceptive groups who identify as “Alternatives” to our union and make empty promises.</a:t>
            </a:r>
          </a:p>
          <a:p>
            <a:pPr marL="457200" indent="-457200" eaLnBrk="1" hangingPunct="1">
              <a:spcAft>
                <a:spcPts val="600"/>
              </a:spcAft>
              <a:buFont typeface="Arial" panose="020B0604020202020204" pitchFamily="34" charset="0"/>
              <a:buChar char="•"/>
            </a:pPr>
            <a:r>
              <a:rPr lang="en-US" altLang="en-US" sz="2800" dirty="0">
                <a:latin typeface="Open Sans" pitchFamily="34" charset="0"/>
                <a:ea typeface="Open Sans" pitchFamily="34" charset="0"/>
                <a:cs typeface="Open Sans" pitchFamily="34" charset="0"/>
              </a:rPr>
              <a:t>They won’t tell you who’s really behind them or where they get their funding.</a:t>
            </a:r>
          </a:p>
          <a:p>
            <a:pPr marL="457200" indent="-457200" eaLnBrk="1" hangingPunct="1">
              <a:spcAft>
                <a:spcPts val="600"/>
              </a:spcAft>
              <a:buFont typeface="Arial" panose="020B0604020202020204" pitchFamily="34" charset="0"/>
              <a:buChar char="•"/>
            </a:pPr>
            <a:r>
              <a:rPr lang="en-US" altLang="en-US" sz="2800" dirty="0">
                <a:latin typeface="Open Sans" pitchFamily="34" charset="0"/>
                <a:ea typeface="Open Sans" pitchFamily="34" charset="0"/>
                <a:cs typeface="Open Sans" pitchFamily="34" charset="0"/>
              </a:rPr>
              <a:t>They will contact you and encourage you to “Drop your membership” because they know our collective power comes from membership.</a:t>
            </a:r>
          </a:p>
          <a:p>
            <a:pPr marL="457200" indent="-457200" eaLnBrk="1" hangingPunct="1">
              <a:buFont typeface="Arial" panose="020B0604020202020204" pitchFamily="34" charset="0"/>
              <a:buChar char="•"/>
            </a:pPr>
            <a:r>
              <a:rPr lang="en-US" altLang="en-US" sz="2800" dirty="0">
                <a:latin typeface="Open Sans" pitchFamily="34" charset="0"/>
                <a:ea typeface="Open Sans" pitchFamily="34" charset="0"/>
                <a:cs typeface="Open Sans" pitchFamily="34" charset="0"/>
              </a:rPr>
              <a:t>Eventually fewer members could mean lower wages &amp; benefits, a less secure retirement and lower education funding for our students. </a:t>
            </a:r>
          </a:p>
        </p:txBody>
      </p:sp>
      <p:pic>
        <p:nvPicPr>
          <p:cNvPr id="4" name="Graphic 3" descr="Warning">
            <a:extLst>
              <a:ext uri="{FF2B5EF4-FFF2-40B4-BE49-F238E27FC236}">
                <a16:creationId xmlns:a16="http://schemas.microsoft.com/office/drawing/2014/main" xmlns="" id="{CF6AD63D-A0F4-43CB-AF25-3E5E0FE2D8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98930" y="482758"/>
            <a:ext cx="914400" cy="914400"/>
          </a:xfrm>
          <a:prstGeom prst="rect">
            <a:avLst/>
          </a:prstGeom>
        </p:spPr>
      </p:pic>
    </p:spTree>
    <p:extLst>
      <p:ext uri="{BB962C8B-B14F-4D97-AF65-F5344CB8AC3E}">
        <p14:creationId xmlns:p14="http://schemas.microsoft.com/office/powerpoint/2010/main" val="33369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58376" y="7823201"/>
            <a:ext cx="10972800" cy="461665"/>
          </a:xfrm>
          <a:prstGeom prst="rect">
            <a:avLst/>
          </a:prstGeom>
          <a:noFill/>
        </p:spPr>
        <p:txBody>
          <a:bodyPr wrap="square" rtlCol="0">
            <a:spAutoFit/>
          </a:bodyPr>
          <a:lstStyle/>
          <a:p>
            <a:r>
              <a:rPr lang="en-US" sz="2400" dirty="0">
                <a:solidFill>
                  <a:schemeClr val="bg1"/>
                </a:solidFill>
              </a:rPr>
              <a:t> </a:t>
            </a:r>
          </a:p>
        </p:txBody>
      </p:sp>
      <p:sp>
        <p:nvSpPr>
          <p:cNvPr id="2" name="TextBox 1"/>
          <p:cNvSpPr txBox="1"/>
          <p:nvPr/>
        </p:nvSpPr>
        <p:spPr>
          <a:xfrm>
            <a:off x="457199" y="685800"/>
            <a:ext cx="5943601" cy="5632311"/>
          </a:xfrm>
          <a:prstGeom prst="rect">
            <a:avLst/>
          </a:prstGeom>
          <a:noFill/>
          <a:ln>
            <a:solidFill>
              <a:schemeClr val="bg1"/>
            </a:solidFill>
          </a:ln>
        </p:spPr>
        <p:txBody>
          <a:bodyPr wrap="square" rtlCol="0">
            <a:spAutoFit/>
          </a:bodyPr>
          <a:lstStyle/>
          <a:p>
            <a:pPr algn="ctr"/>
            <a:r>
              <a:rPr lang="en-US" sz="4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So what can we do? </a:t>
            </a:r>
          </a:p>
          <a:p>
            <a:pPr algn="ctr"/>
            <a:endParaRPr lang="en-US" sz="4000" b="1" dirty="0">
              <a:latin typeface="Verdana" panose="020B0604030504040204" pitchFamily="34" charset="0"/>
              <a:ea typeface="Verdana" panose="020B0604030504040204" pitchFamily="34" charset="0"/>
              <a:cs typeface="Verdana" panose="020B0604030504040204" pitchFamily="34" charset="0"/>
            </a:endParaRPr>
          </a:p>
          <a:p>
            <a:pPr algn="ctr"/>
            <a:r>
              <a:rPr lang="en-US" sz="4000" b="1" dirty="0">
                <a:latin typeface="Verdana" panose="020B0604030504040204" pitchFamily="34" charset="0"/>
                <a:ea typeface="Verdana" panose="020B0604030504040204" pitchFamily="34" charset="0"/>
                <a:cs typeface="Verdana" panose="020B0604030504040204" pitchFamily="34" charset="0"/>
              </a:rPr>
              <a:t>Pledge to stand together for our students and our profession!</a:t>
            </a:r>
          </a:p>
          <a:p>
            <a:pPr algn="ctr"/>
            <a:endParaRPr lang="en-US" sz="4000" b="1" dirty="0">
              <a:latin typeface="Verdana" panose="020B0604030504040204" pitchFamily="34" charset="0"/>
              <a:ea typeface="Verdana" panose="020B0604030504040204" pitchFamily="34" charset="0"/>
              <a:cs typeface="Verdana" panose="020B0604030504040204" pitchFamily="34" charset="0"/>
            </a:endParaRPr>
          </a:p>
          <a:p>
            <a:pPr algn="ctr"/>
            <a:r>
              <a:rPr lang="en-US" sz="4000" b="1" dirty="0">
                <a:latin typeface="Verdana" panose="020B0604030504040204" pitchFamily="34" charset="0"/>
                <a:ea typeface="Verdana" panose="020B0604030504040204" pitchFamily="34" charset="0"/>
                <a:cs typeface="Verdana" panose="020B0604030504040204" pitchFamily="34" charset="0"/>
              </a:rPr>
              <a:t>Sign a commitment card today.</a:t>
            </a:r>
          </a:p>
        </p:txBody>
      </p:sp>
      <p:sp>
        <p:nvSpPr>
          <p:cNvPr id="6" name="Text Box 4">
            <a:extLst>
              <a:ext uri="{FF2B5EF4-FFF2-40B4-BE49-F238E27FC236}">
                <a16:creationId xmlns:a16="http://schemas.microsoft.com/office/drawing/2014/main" xmlns="" id="{A1DC1089-7796-4BBB-BD53-542D4A1AB23A}"/>
              </a:ext>
            </a:extLst>
          </p:cNvPr>
          <p:cNvSpPr txBox="1">
            <a:spLocks noChangeArrowheads="1"/>
          </p:cNvSpPr>
          <p:nvPr/>
        </p:nvSpPr>
        <p:spPr bwMode="auto">
          <a:xfrm>
            <a:off x="2057400" y="8159148"/>
            <a:ext cx="4652299" cy="830997"/>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sz="2400" b="1" dirty="0">
                <a:latin typeface="Arial Black" pitchFamily="34" charset="0"/>
              </a:rPr>
              <a:t>Our Union:</a:t>
            </a:r>
          </a:p>
          <a:p>
            <a:pPr algn="ctr" eaLnBrk="1" fontAlgn="base" hangingPunct="1">
              <a:spcAft>
                <a:spcPct val="0"/>
              </a:spcAft>
            </a:pPr>
            <a:r>
              <a:rPr lang="en-US" sz="2400" b="1" dirty="0">
                <a:latin typeface="Arial Black" pitchFamily="34" charset="0"/>
              </a:rPr>
              <a:t> All Members, One Goal!</a:t>
            </a:r>
          </a:p>
        </p:txBody>
      </p:sp>
      <p:pic>
        <p:nvPicPr>
          <p:cNvPr id="7" name="Picture 6" descr="A close up of a sign&#10;&#10;Description generated with very high confidence">
            <a:extLst>
              <a:ext uri="{FF2B5EF4-FFF2-40B4-BE49-F238E27FC236}">
                <a16:creationId xmlns:a16="http://schemas.microsoft.com/office/drawing/2014/main" xmlns="" id="{77F71D55-C8D0-4A1F-BCCD-37F1F40E3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482782"/>
            <a:ext cx="1581150" cy="1507363"/>
          </a:xfrm>
          <a:prstGeom prst="rect">
            <a:avLst/>
          </a:prstGeom>
        </p:spPr>
      </p:pic>
    </p:spTree>
    <p:extLst>
      <p:ext uri="{BB962C8B-B14F-4D97-AF65-F5344CB8AC3E}">
        <p14:creationId xmlns:p14="http://schemas.microsoft.com/office/powerpoint/2010/main" val="290140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19448" y="537005"/>
            <a:ext cx="6435502" cy="749141"/>
          </a:xfrm>
          <a:prstGeom prst="roundRect">
            <a:avLst/>
          </a:prstGeom>
          <a:solidFill>
            <a:schemeClr val="bg1"/>
          </a:solidFill>
          <a:ln w="9525">
            <a:noFill/>
            <a:miter lim="800000"/>
            <a:headEnd/>
            <a:tailEnd/>
          </a:ln>
        </p:spPr>
        <p:txBody>
          <a:bodyPr wrap="none" lIns="60960" tIns="30480" rIns="60960" bIns="30480">
            <a:spAutoFit/>
          </a:bodyPr>
          <a:lstStyle/>
          <a:p>
            <a:pPr algn="ctr" defTabSz="1450904">
              <a:defRPr/>
            </a:pPr>
            <a:r>
              <a:rPr lang="en-CA" sz="4000" spc="-200" dirty="0">
                <a:latin typeface="Franklin Gothic Heavy" panose="020B0903020102020204" pitchFamily="34" charset="0"/>
                <a:ea typeface="Open Sans" pitchFamily="34" charset="0"/>
                <a:cs typeface="Open Sans" pitchFamily="34" charset="0"/>
              </a:rPr>
              <a:t>154 Years of Proven Success</a:t>
            </a:r>
          </a:p>
        </p:txBody>
      </p:sp>
      <p:sp>
        <p:nvSpPr>
          <p:cNvPr id="24" name="Text Box 10"/>
          <p:cNvSpPr txBox="1">
            <a:spLocks noChangeArrowheads="1"/>
          </p:cNvSpPr>
          <p:nvPr/>
        </p:nvSpPr>
        <p:spPr bwMode="auto">
          <a:xfrm>
            <a:off x="135776" y="1764113"/>
            <a:ext cx="3165957" cy="1025987"/>
          </a:xfrm>
          <a:prstGeom prst="rect">
            <a:avLst/>
          </a:prstGeom>
          <a:solidFill>
            <a:schemeClr val="bg1">
              <a:lumMod val="85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2667" dirty="0">
                <a:latin typeface="Franklin Gothic Demi Cond" panose="020B0706030402020204" pitchFamily="34" charset="0"/>
                <a:ea typeface="Open Sans" pitchFamily="34" charset="0"/>
                <a:cs typeface="Open Sans" pitchFamily="34" charset="0"/>
              </a:rPr>
              <a:t>Free School for All</a:t>
            </a:r>
          </a:p>
          <a:p>
            <a:pPr algn="r" eaLnBrk="1" hangingPunct="1"/>
            <a:r>
              <a:rPr lang="en-US" altLang="en-US" sz="1200" dirty="0">
                <a:latin typeface="Open Sans" pitchFamily="34" charset="0"/>
                <a:ea typeface="Open Sans" pitchFamily="34" charset="0"/>
                <a:cs typeface="Open Sans" pitchFamily="34" charset="0"/>
              </a:rPr>
              <a:t>First legislative victory establishes free school for all students—including non-white students.</a:t>
            </a:r>
          </a:p>
        </p:txBody>
      </p:sp>
      <p:sp>
        <p:nvSpPr>
          <p:cNvPr id="26" name="Text Box 10"/>
          <p:cNvSpPr txBox="1">
            <a:spLocks noChangeArrowheads="1"/>
          </p:cNvSpPr>
          <p:nvPr/>
        </p:nvSpPr>
        <p:spPr bwMode="auto">
          <a:xfrm>
            <a:off x="159164" y="4120631"/>
            <a:ext cx="3123235" cy="1354217"/>
          </a:xfrm>
          <a:prstGeom prst="rect">
            <a:avLst/>
          </a:prstGeom>
          <a:solidFill>
            <a:schemeClr val="accent3">
              <a:lumMod val="40000"/>
              <a:lumOff val="60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dirty="0">
                <a:latin typeface="Franklin Gothic Demi Cond" panose="020B0706030402020204" pitchFamily="34" charset="0"/>
                <a:ea typeface="Open Sans" pitchFamily="34" charset="0"/>
                <a:cs typeface="Open Sans" pitchFamily="34" charset="0"/>
              </a:rPr>
              <a:t>Created Teachers Retirement</a:t>
            </a:r>
          </a:p>
          <a:p>
            <a:pPr algn="r" eaLnBrk="1" hangingPunct="1"/>
            <a:r>
              <a:rPr lang="en-US" altLang="en-US" sz="1200" dirty="0">
                <a:latin typeface="Open Sans" pitchFamily="34" charset="0"/>
                <a:ea typeface="Open Sans" pitchFamily="34" charset="0"/>
                <a:cs typeface="Open Sans" pitchFamily="34" charset="0"/>
              </a:rPr>
              <a:t>CalSTRS created by legislature </a:t>
            </a:r>
          </a:p>
          <a:p>
            <a:pPr algn="r" eaLnBrk="1" hangingPunct="1"/>
            <a:r>
              <a:rPr lang="en-US" altLang="en-US" sz="1200" dirty="0">
                <a:latin typeface="Open Sans" pitchFamily="34" charset="0"/>
                <a:ea typeface="Open Sans" pitchFamily="34" charset="0"/>
                <a:cs typeface="Open Sans" pitchFamily="34" charset="0"/>
              </a:rPr>
              <a:t>just 3 years after CTA’s State Council called for it.</a:t>
            </a:r>
          </a:p>
        </p:txBody>
      </p:sp>
      <p:sp>
        <p:nvSpPr>
          <p:cNvPr id="28" name="Text Box 10"/>
          <p:cNvSpPr txBox="1">
            <a:spLocks noChangeArrowheads="1"/>
          </p:cNvSpPr>
          <p:nvPr/>
        </p:nvSpPr>
        <p:spPr bwMode="auto">
          <a:xfrm>
            <a:off x="135776" y="3012553"/>
            <a:ext cx="3143508" cy="841321"/>
          </a:xfrm>
          <a:prstGeom prst="rect">
            <a:avLst/>
          </a:prstGeom>
          <a:solidFill>
            <a:schemeClr val="bg2">
              <a:lumMod val="75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2667" dirty="0">
                <a:latin typeface="Franklin Gothic Demi Cond" panose="020B0706030402020204" pitchFamily="34" charset="0"/>
                <a:ea typeface="Open Sans" pitchFamily="34" charset="0"/>
                <a:cs typeface="Open Sans" pitchFamily="34" charset="0"/>
              </a:rPr>
              <a:t>First Fair Dismissal Law</a:t>
            </a:r>
          </a:p>
          <a:p>
            <a:pPr algn="r" eaLnBrk="1" hangingPunct="1"/>
            <a:r>
              <a:rPr lang="en-US" altLang="en-US" sz="1200" dirty="0">
                <a:latin typeface="Open Sans" pitchFamily="34" charset="0"/>
                <a:ea typeface="Open Sans" pitchFamily="34" charset="0"/>
                <a:cs typeface="Open Sans" pitchFamily="34" charset="0"/>
              </a:rPr>
              <a:t>Won a State Supreme Court ruling establishing due process.</a:t>
            </a:r>
          </a:p>
        </p:txBody>
      </p:sp>
      <p:sp>
        <p:nvSpPr>
          <p:cNvPr id="27" name="Oval 26"/>
          <p:cNvSpPr/>
          <p:nvPr/>
        </p:nvSpPr>
        <p:spPr bwMode="auto">
          <a:xfrm>
            <a:off x="3340978" y="3117410"/>
            <a:ext cx="760887" cy="727130"/>
          </a:xfrm>
          <a:prstGeom prst="ellipse">
            <a:avLst/>
          </a:prstGeom>
          <a:solidFill>
            <a:srgbClr val="9BBC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23" name="Oval 22"/>
          <p:cNvSpPr/>
          <p:nvPr/>
        </p:nvSpPr>
        <p:spPr bwMode="auto">
          <a:xfrm>
            <a:off x="3355853" y="1963789"/>
            <a:ext cx="760887" cy="727130"/>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25" name="Oval 24"/>
          <p:cNvSpPr/>
          <p:nvPr/>
        </p:nvSpPr>
        <p:spPr bwMode="auto">
          <a:xfrm>
            <a:off x="3295760" y="4558241"/>
            <a:ext cx="760887" cy="725534"/>
          </a:xfrm>
          <a:prstGeom prst="ellipse">
            <a:avLst/>
          </a:prstGeom>
          <a:solidFill>
            <a:srgbClr val="15A18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8" name="Text Box 7"/>
          <p:cNvSpPr txBox="1">
            <a:spLocks noChangeArrowheads="1"/>
          </p:cNvSpPr>
          <p:nvPr/>
        </p:nvSpPr>
        <p:spPr bwMode="auto">
          <a:xfrm>
            <a:off x="249688" y="7857770"/>
            <a:ext cx="6435502" cy="1089660"/>
          </a:xfrm>
          <a:prstGeom prst="roundRect">
            <a:avLst/>
          </a:prstGeom>
          <a:solidFill>
            <a:schemeClr val="bg1">
              <a:lumMod val="65000"/>
            </a:schemeClr>
          </a:solidFill>
          <a:ln w="9525">
            <a:noFill/>
            <a:miter lim="800000"/>
            <a:headEnd/>
            <a:tailEnd/>
          </a:ln>
        </p:spPr>
        <p:txBody>
          <a:bodyPr wrap="square" lIns="60960" tIns="30480" rIns="60960" bIns="30480" anchor="ctr">
            <a:spAutoFit/>
          </a:bodyPr>
          <a:lstStyle/>
          <a:p>
            <a:pPr algn="ctr" defTabSz="1450904">
              <a:defRPr/>
            </a:pPr>
            <a:r>
              <a:rPr lang="en-US" sz="2000" kern="1500" dirty="0">
                <a:solidFill>
                  <a:schemeClr val="bg1"/>
                </a:solidFill>
                <a:latin typeface="Franklin Gothic Medium" panose="020B0603020102020204" pitchFamily="34" charset="0"/>
                <a:ea typeface="Open Sans Light" panose="020B0306030504020204" pitchFamily="34" charset="0"/>
                <a:cs typeface="Open Sans Light" panose="020B0306030504020204" pitchFamily="34" charset="0"/>
              </a:rPr>
              <a:t>The more we succeed, the more we are attacked by those that seek to weaken our union and privatize public education by silencing our collective voice.</a:t>
            </a:r>
          </a:p>
        </p:txBody>
      </p:sp>
      <p:sp>
        <p:nvSpPr>
          <p:cNvPr id="49" name="Text Box 10"/>
          <p:cNvSpPr txBox="1">
            <a:spLocks noChangeArrowheads="1"/>
          </p:cNvSpPr>
          <p:nvPr/>
        </p:nvSpPr>
        <p:spPr bwMode="auto">
          <a:xfrm>
            <a:off x="211195" y="5741605"/>
            <a:ext cx="3055619" cy="1354217"/>
          </a:xfrm>
          <a:prstGeom prst="rect">
            <a:avLst/>
          </a:prstGeom>
          <a:solidFill>
            <a:schemeClr val="accent4">
              <a:lumMod val="40000"/>
              <a:lumOff val="60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dirty="0">
                <a:latin typeface="Franklin Gothic Demi Cond" panose="020B0706030402020204" pitchFamily="34" charset="0"/>
                <a:ea typeface="Open Sans" pitchFamily="34" charset="0"/>
                <a:cs typeface="Open Sans" pitchFamily="34" charset="0"/>
              </a:rPr>
              <a:t>Protest Japanese Internment</a:t>
            </a:r>
          </a:p>
          <a:p>
            <a:pPr algn="r" eaLnBrk="1" hangingPunct="1"/>
            <a:r>
              <a:rPr lang="en-US" altLang="en-US" sz="1200" dirty="0">
                <a:latin typeface="Open Sans" pitchFamily="34" charset="0"/>
                <a:ea typeface="Open Sans" pitchFamily="34" charset="0"/>
                <a:cs typeface="Open Sans" pitchFamily="34" charset="0"/>
              </a:rPr>
              <a:t>One of a few organizations to protest the internment of Japanese-Americans at the beginning of WW II.</a:t>
            </a:r>
          </a:p>
        </p:txBody>
      </p:sp>
      <p:sp>
        <p:nvSpPr>
          <p:cNvPr id="48" name="Oval 47"/>
          <p:cNvSpPr/>
          <p:nvPr/>
        </p:nvSpPr>
        <p:spPr bwMode="auto">
          <a:xfrm>
            <a:off x="3310619" y="6019722"/>
            <a:ext cx="760887" cy="725534"/>
          </a:xfrm>
          <a:prstGeom prst="ellipse">
            <a:avLst/>
          </a:prstGeom>
          <a:solidFill>
            <a:srgbClr val="297F9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pic>
        <p:nvPicPr>
          <p:cNvPr id="21525" name="Picture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097" y="6625577"/>
            <a:ext cx="1250951"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5574" y="2275556"/>
            <a:ext cx="2645999" cy="425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TextBox 19"/>
          <p:cNvSpPr txBox="1">
            <a:spLocks noChangeArrowheads="1"/>
          </p:cNvSpPr>
          <p:nvPr/>
        </p:nvSpPr>
        <p:spPr bwMode="auto">
          <a:xfrm>
            <a:off x="3373919" y="2047518"/>
            <a:ext cx="9564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1866</a:t>
            </a:r>
          </a:p>
        </p:txBody>
      </p:sp>
      <p:sp>
        <p:nvSpPr>
          <p:cNvPr id="21528" name="TextBox 61"/>
          <p:cNvSpPr txBox="1">
            <a:spLocks noChangeArrowheads="1"/>
          </p:cNvSpPr>
          <p:nvPr/>
        </p:nvSpPr>
        <p:spPr bwMode="auto">
          <a:xfrm>
            <a:off x="3365648" y="3246072"/>
            <a:ext cx="9564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1890</a:t>
            </a:r>
          </a:p>
        </p:txBody>
      </p:sp>
      <p:sp>
        <p:nvSpPr>
          <p:cNvPr id="21529" name="TextBox 62"/>
          <p:cNvSpPr txBox="1">
            <a:spLocks noChangeArrowheads="1"/>
          </p:cNvSpPr>
          <p:nvPr/>
        </p:nvSpPr>
        <p:spPr bwMode="auto">
          <a:xfrm>
            <a:off x="3357429" y="4637303"/>
            <a:ext cx="9564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1913</a:t>
            </a:r>
          </a:p>
        </p:txBody>
      </p:sp>
      <p:sp>
        <p:nvSpPr>
          <p:cNvPr id="21530" name="TextBox 63"/>
          <p:cNvSpPr txBox="1">
            <a:spLocks noChangeArrowheads="1"/>
          </p:cNvSpPr>
          <p:nvPr/>
        </p:nvSpPr>
        <p:spPr bwMode="auto">
          <a:xfrm>
            <a:off x="3306526" y="6150442"/>
            <a:ext cx="9564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1940</a:t>
            </a:r>
          </a:p>
        </p:txBody>
      </p:sp>
    </p:spTree>
    <p:extLst>
      <p:ext uri="{BB962C8B-B14F-4D97-AF65-F5344CB8AC3E}">
        <p14:creationId xmlns:p14="http://schemas.microsoft.com/office/powerpoint/2010/main" val="290681278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00463" y="540866"/>
            <a:ext cx="6435504" cy="749141"/>
          </a:xfrm>
          <a:prstGeom prst="roundRect">
            <a:avLst/>
          </a:prstGeom>
          <a:solidFill>
            <a:schemeClr val="bg1"/>
          </a:solidFill>
          <a:ln w="9525">
            <a:noFill/>
            <a:miter lim="800000"/>
            <a:headEnd/>
            <a:tailEnd/>
          </a:ln>
        </p:spPr>
        <p:txBody>
          <a:bodyPr wrap="none" lIns="60960" tIns="30480" rIns="60960" bIns="30480">
            <a:spAutoFit/>
          </a:bodyPr>
          <a:lstStyle/>
          <a:p>
            <a:pPr algn="ctr" defTabSz="1450904">
              <a:defRPr/>
            </a:pPr>
            <a:r>
              <a:rPr lang="en-CA" sz="4000" spc="-200" dirty="0">
                <a:latin typeface="Franklin Gothic Heavy" panose="020B0903020102020204" pitchFamily="34" charset="0"/>
                <a:ea typeface="Open Sans" pitchFamily="34" charset="0"/>
                <a:cs typeface="Open Sans" pitchFamily="34" charset="0"/>
              </a:rPr>
              <a:t>154 Years of Proven Success</a:t>
            </a:r>
          </a:p>
        </p:txBody>
      </p:sp>
      <p:sp>
        <p:nvSpPr>
          <p:cNvPr id="7" name="Text Box 10"/>
          <p:cNvSpPr txBox="1">
            <a:spLocks noChangeArrowheads="1"/>
          </p:cNvSpPr>
          <p:nvPr/>
        </p:nvSpPr>
        <p:spPr bwMode="auto">
          <a:xfrm>
            <a:off x="3496520" y="1774734"/>
            <a:ext cx="3334265" cy="1025987"/>
          </a:xfrm>
          <a:prstGeom prst="rect">
            <a:avLst/>
          </a:prstGeom>
          <a:solidFill>
            <a:schemeClr val="bg1">
              <a:lumMod val="85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67" dirty="0">
                <a:latin typeface="Franklin Gothic Demi Cond" panose="020B0706030402020204" pitchFamily="34" charset="0"/>
                <a:ea typeface="Open Sans" pitchFamily="34" charset="0"/>
                <a:cs typeface="Open Sans" pitchFamily="34" charset="0"/>
              </a:rPr>
              <a:t>Won Bargaining Rights</a:t>
            </a:r>
          </a:p>
          <a:p>
            <a:pPr eaLnBrk="1" hangingPunct="1"/>
            <a:r>
              <a:rPr lang="en-US" altLang="en-US" sz="1200" dirty="0">
                <a:latin typeface="Open Sans" pitchFamily="34" charset="0"/>
                <a:ea typeface="Open Sans" pitchFamily="34" charset="0"/>
                <a:cs typeface="Open Sans" pitchFamily="34" charset="0"/>
              </a:rPr>
              <a:t>CTA-sponsored Rodda Act passes, making K-14 educators the first public employees in California to win collective bargaining. </a:t>
            </a:r>
          </a:p>
        </p:txBody>
      </p:sp>
      <p:sp>
        <p:nvSpPr>
          <p:cNvPr id="9" name="Text Box 10"/>
          <p:cNvSpPr txBox="1">
            <a:spLocks noChangeArrowheads="1"/>
          </p:cNvSpPr>
          <p:nvPr/>
        </p:nvSpPr>
        <p:spPr bwMode="auto">
          <a:xfrm>
            <a:off x="3496520" y="4632846"/>
            <a:ext cx="3334266" cy="1354217"/>
          </a:xfrm>
          <a:prstGeom prst="rect">
            <a:avLst/>
          </a:prstGeom>
          <a:solidFill>
            <a:schemeClr val="accent1">
              <a:lumMod val="20000"/>
              <a:lumOff val="80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latin typeface="Franklin Gothic Demi Cond" panose="020B0706030402020204" pitchFamily="34" charset="0"/>
                <a:ea typeface="Open Sans" pitchFamily="34" charset="0"/>
                <a:cs typeface="Open Sans" pitchFamily="34" charset="0"/>
              </a:rPr>
              <a:t>Defeated Anti-Union Initiatives</a:t>
            </a:r>
          </a:p>
          <a:p>
            <a:pPr eaLnBrk="1" hangingPunct="1"/>
            <a:r>
              <a:rPr lang="en-US" altLang="en-US" sz="1200" dirty="0">
                <a:latin typeface="Open Sans" pitchFamily="34" charset="0"/>
                <a:ea typeface="Open Sans" pitchFamily="34" charset="0"/>
                <a:cs typeface="Open Sans" pitchFamily="34" charset="0"/>
              </a:rPr>
              <a:t>Led coalition to defeat slate of ballot measures to cut school funding, strip teachers of due process and silence our union.</a:t>
            </a:r>
          </a:p>
        </p:txBody>
      </p:sp>
      <p:sp>
        <p:nvSpPr>
          <p:cNvPr id="11" name="Text Box 10"/>
          <p:cNvSpPr txBox="1">
            <a:spLocks noChangeArrowheads="1"/>
          </p:cNvSpPr>
          <p:nvPr/>
        </p:nvSpPr>
        <p:spPr bwMode="auto">
          <a:xfrm>
            <a:off x="3496521" y="3115665"/>
            <a:ext cx="3334265" cy="1251753"/>
          </a:xfrm>
          <a:prstGeom prst="rect">
            <a:avLst/>
          </a:prstGeom>
          <a:solidFill>
            <a:schemeClr val="bg2">
              <a:lumMod val="75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67" dirty="0">
                <a:latin typeface="Franklin Gothic Demi Cond" panose="020B0706030402020204" pitchFamily="34" charset="0"/>
                <a:ea typeface="Open Sans" pitchFamily="34" charset="0"/>
                <a:cs typeface="Open Sans" pitchFamily="34" charset="0"/>
              </a:rPr>
              <a:t>Minimum School Funding</a:t>
            </a:r>
          </a:p>
          <a:p>
            <a:pPr eaLnBrk="1" hangingPunct="1"/>
            <a:r>
              <a:rPr lang="en-US" altLang="en-US" sz="1200" dirty="0">
                <a:latin typeface="Open Sans" pitchFamily="34" charset="0"/>
                <a:ea typeface="Open Sans" pitchFamily="34" charset="0"/>
                <a:cs typeface="Open Sans" pitchFamily="34" charset="0"/>
              </a:rPr>
              <a:t>Wins passage of Proposition 98 guaranteeing a minimum amount of funding for K-14 schools.</a:t>
            </a:r>
          </a:p>
        </p:txBody>
      </p:sp>
      <p:sp>
        <p:nvSpPr>
          <p:cNvPr id="6" name="Oval 5"/>
          <p:cNvSpPr/>
          <p:nvPr/>
        </p:nvSpPr>
        <p:spPr bwMode="auto">
          <a:xfrm>
            <a:off x="2709441" y="1950928"/>
            <a:ext cx="719139" cy="723900"/>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0" name="Oval 9"/>
          <p:cNvSpPr/>
          <p:nvPr/>
        </p:nvSpPr>
        <p:spPr bwMode="auto">
          <a:xfrm>
            <a:off x="2745264" y="3418547"/>
            <a:ext cx="719139" cy="651445"/>
          </a:xfrm>
          <a:prstGeom prst="ellipse">
            <a:avLst/>
          </a:prstGeom>
          <a:solidFill>
            <a:srgbClr val="9BBC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8" name="Oval 7"/>
          <p:cNvSpPr/>
          <p:nvPr/>
        </p:nvSpPr>
        <p:spPr bwMode="auto">
          <a:xfrm>
            <a:off x="2732038" y="4913384"/>
            <a:ext cx="719139" cy="722312"/>
          </a:xfrm>
          <a:prstGeom prst="ellipse">
            <a:avLst/>
          </a:prstGeom>
          <a:solidFill>
            <a:srgbClr val="15A18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8" name="Text Box 7"/>
          <p:cNvSpPr txBox="1">
            <a:spLocks noChangeArrowheads="1"/>
          </p:cNvSpPr>
          <p:nvPr/>
        </p:nvSpPr>
        <p:spPr bwMode="auto">
          <a:xfrm>
            <a:off x="210829" y="7920652"/>
            <a:ext cx="6435502" cy="1089660"/>
          </a:xfrm>
          <a:prstGeom prst="roundRect">
            <a:avLst/>
          </a:prstGeom>
          <a:solidFill>
            <a:schemeClr val="bg1">
              <a:lumMod val="65000"/>
            </a:schemeClr>
          </a:solidFill>
          <a:ln w="9525">
            <a:noFill/>
            <a:miter lim="800000"/>
            <a:headEnd/>
            <a:tailEnd/>
          </a:ln>
        </p:spPr>
        <p:txBody>
          <a:bodyPr wrap="square" lIns="60960" tIns="30480" rIns="60960" bIns="30480" anchor="ctr">
            <a:spAutoFit/>
          </a:bodyPr>
          <a:lstStyle/>
          <a:p>
            <a:pPr algn="ctr" defTabSz="1450904">
              <a:defRPr/>
            </a:pPr>
            <a:r>
              <a:rPr lang="en-US" sz="2000" kern="1500" dirty="0">
                <a:solidFill>
                  <a:schemeClr val="bg1"/>
                </a:solidFill>
                <a:latin typeface="Franklin Gothic Medium" panose="020B0603020102020204" pitchFamily="34" charset="0"/>
                <a:ea typeface="Open Sans Light" panose="020B0306030504020204" pitchFamily="34" charset="0"/>
                <a:cs typeface="Open Sans Light" panose="020B0306030504020204" pitchFamily="34" charset="0"/>
              </a:rPr>
              <a:t>The more we succeed, the more we are attacked by those that seek to weaken our union and silence our collective voice.</a:t>
            </a:r>
          </a:p>
        </p:txBody>
      </p:sp>
      <p:sp>
        <p:nvSpPr>
          <p:cNvPr id="47" name="Text Box 10"/>
          <p:cNvSpPr txBox="1">
            <a:spLocks noChangeArrowheads="1"/>
          </p:cNvSpPr>
          <p:nvPr/>
        </p:nvSpPr>
        <p:spPr bwMode="auto">
          <a:xfrm>
            <a:off x="3464404" y="6120231"/>
            <a:ext cx="3366382" cy="1210652"/>
          </a:xfrm>
          <a:prstGeom prst="rect">
            <a:avLst/>
          </a:prstGeom>
          <a:solidFill>
            <a:schemeClr val="accent3">
              <a:lumMod val="40000"/>
              <a:lumOff val="60000"/>
            </a:schemeClr>
          </a:solidFill>
          <a:ln>
            <a:noFill/>
          </a:ln>
          <a:extLst/>
        </p:spPr>
        <p:txBody>
          <a:bodyPr wrap="square" lIns="60960" tIns="30480" rIns="60960" bIns="30480">
            <a:spAutoFit/>
          </a:bodyPr>
          <a:lstStyle>
            <a:lvl1pPr defTabSz="1449388">
              <a:defRPr>
                <a:solidFill>
                  <a:schemeClr val="tx1"/>
                </a:solidFill>
                <a:latin typeface="Calibri" panose="020F0502020204030204" pitchFamily="34" charset="0"/>
              </a:defRPr>
            </a:lvl1pPr>
            <a:lvl2pPr marL="742950" indent="-285750" defTabSz="1449388">
              <a:defRPr>
                <a:solidFill>
                  <a:schemeClr val="tx1"/>
                </a:solidFill>
                <a:latin typeface="Calibri" panose="020F0502020204030204" pitchFamily="34" charset="0"/>
              </a:defRPr>
            </a:lvl2pPr>
            <a:lvl3pPr marL="1143000" indent="-228600" defTabSz="1449388">
              <a:defRPr>
                <a:solidFill>
                  <a:schemeClr val="tx1"/>
                </a:solidFill>
                <a:latin typeface="Calibri" panose="020F0502020204030204" pitchFamily="34" charset="0"/>
              </a:defRPr>
            </a:lvl3pPr>
            <a:lvl4pPr marL="1600200" indent="-228600" defTabSz="1449388">
              <a:defRPr>
                <a:solidFill>
                  <a:schemeClr val="tx1"/>
                </a:solidFill>
                <a:latin typeface="Calibri" panose="020F0502020204030204" pitchFamily="34" charset="0"/>
              </a:defRPr>
            </a:lvl4pPr>
            <a:lvl5pPr marL="2057400" indent="-228600" defTabSz="1449388">
              <a:defRPr>
                <a:solidFill>
                  <a:schemeClr val="tx1"/>
                </a:solidFill>
                <a:latin typeface="Calibri" panose="020F0502020204030204" pitchFamily="34" charset="0"/>
              </a:defRPr>
            </a:lvl5pPr>
            <a:lvl6pPr marL="2514600" indent="-228600" defTabSz="1449388" eaLnBrk="0" fontAlgn="base" hangingPunct="0">
              <a:spcBef>
                <a:spcPct val="0"/>
              </a:spcBef>
              <a:spcAft>
                <a:spcPct val="0"/>
              </a:spcAft>
              <a:defRPr>
                <a:solidFill>
                  <a:schemeClr val="tx1"/>
                </a:solidFill>
                <a:latin typeface="Calibri" panose="020F0502020204030204" pitchFamily="34" charset="0"/>
              </a:defRPr>
            </a:lvl6pPr>
            <a:lvl7pPr marL="2971800" indent="-228600" defTabSz="1449388" eaLnBrk="0" fontAlgn="base" hangingPunct="0">
              <a:spcBef>
                <a:spcPct val="0"/>
              </a:spcBef>
              <a:spcAft>
                <a:spcPct val="0"/>
              </a:spcAft>
              <a:defRPr>
                <a:solidFill>
                  <a:schemeClr val="tx1"/>
                </a:solidFill>
                <a:latin typeface="Calibri" panose="020F0502020204030204" pitchFamily="34" charset="0"/>
              </a:defRPr>
            </a:lvl7pPr>
            <a:lvl8pPr marL="3429000" indent="-228600" defTabSz="1449388" eaLnBrk="0" fontAlgn="base" hangingPunct="0">
              <a:spcBef>
                <a:spcPct val="0"/>
              </a:spcBef>
              <a:spcAft>
                <a:spcPct val="0"/>
              </a:spcAft>
              <a:defRPr>
                <a:solidFill>
                  <a:schemeClr val="tx1"/>
                </a:solidFill>
                <a:latin typeface="Calibri" panose="020F0502020204030204" pitchFamily="34" charset="0"/>
              </a:defRPr>
            </a:lvl8pPr>
            <a:lvl9pPr marL="3886200" indent="-228600" defTabSz="1449388"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67" dirty="0">
                <a:latin typeface="Franklin Gothic Demi Cond" panose="020B0706030402020204" pitchFamily="34" charset="0"/>
                <a:ea typeface="Open Sans" pitchFamily="34" charset="0"/>
                <a:cs typeface="Open Sans" pitchFamily="34" charset="0"/>
              </a:rPr>
              <a:t>Passed Prop. 30 &amp; 55 </a:t>
            </a:r>
          </a:p>
          <a:p>
            <a:pPr eaLnBrk="1" hangingPunct="1"/>
            <a:r>
              <a:rPr lang="en-US" altLang="en-US" sz="1200" dirty="0">
                <a:latin typeface="Open Sans" pitchFamily="34" charset="0"/>
                <a:ea typeface="Open Sans" pitchFamily="34" charset="0"/>
                <a:cs typeface="Open Sans" pitchFamily="34" charset="0"/>
              </a:rPr>
              <a:t>Won the largest tax increase on the wealthiest earners in the history of California, stopping cuts and bringing in $47 billion in new money for our students.</a:t>
            </a:r>
          </a:p>
        </p:txBody>
      </p:sp>
      <p:sp>
        <p:nvSpPr>
          <p:cNvPr id="46" name="Oval 45"/>
          <p:cNvSpPr/>
          <p:nvPr/>
        </p:nvSpPr>
        <p:spPr bwMode="auto">
          <a:xfrm>
            <a:off x="2699076" y="6224598"/>
            <a:ext cx="719139" cy="722312"/>
          </a:xfrm>
          <a:prstGeom prst="ellipse">
            <a:avLst/>
          </a:prstGeom>
          <a:solidFill>
            <a:srgbClr val="297F9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pic>
        <p:nvPicPr>
          <p:cNvPr id="21525" name="Picture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58" y="6614056"/>
            <a:ext cx="1250951"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81" y="2286000"/>
            <a:ext cx="2590706" cy="41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TextBox 64"/>
          <p:cNvSpPr txBox="1">
            <a:spLocks noChangeArrowheads="1"/>
          </p:cNvSpPr>
          <p:nvPr/>
        </p:nvSpPr>
        <p:spPr bwMode="auto">
          <a:xfrm>
            <a:off x="2671738" y="2051100"/>
            <a:ext cx="1012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1975</a:t>
            </a:r>
          </a:p>
        </p:txBody>
      </p:sp>
      <p:sp>
        <p:nvSpPr>
          <p:cNvPr id="21532" name="TextBox 65"/>
          <p:cNvSpPr txBox="1">
            <a:spLocks noChangeArrowheads="1"/>
          </p:cNvSpPr>
          <p:nvPr/>
        </p:nvSpPr>
        <p:spPr bwMode="auto">
          <a:xfrm>
            <a:off x="2745264" y="3489060"/>
            <a:ext cx="1012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1988</a:t>
            </a:r>
          </a:p>
        </p:txBody>
      </p:sp>
      <p:sp>
        <p:nvSpPr>
          <p:cNvPr id="21533" name="TextBox 67"/>
          <p:cNvSpPr txBox="1">
            <a:spLocks noChangeArrowheads="1"/>
          </p:cNvSpPr>
          <p:nvPr/>
        </p:nvSpPr>
        <p:spPr bwMode="auto">
          <a:xfrm>
            <a:off x="2699076" y="6315643"/>
            <a:ext cx="9697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2016</a:t>
            </a:r>
          </a:p>
        </p:txBody>
      </p:sp>
      <p:sp>
        <p:nvSpPr>
          <p:cNvPr id="21534" name="TextBox 65"/>
          <p:cNvSpPr txBox="1">
            <a:spLocks noChangeArrowheads="1"/>
          </p:cNvSpPr>
          <p:nvPr/>
        </p:nvSpPr>
        <p:spPr bwMode="auto">
          <a:xfrm>
            <a:off x="2709441" y="5022983"/>
            <a:ext cx="9900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200" dirty="0">
                <a:solidFill>
                  <a:schemeClr val="bg1"/>
                </a:solidFill>
                <a:latin typeface="Franklin Gothic Demi Cond" panose="020B0706030402020204" pitchFamily="34" charset="0"/>
              </a:rPr>
              <a:t>2005</a:t>
            </a:r>
          </a:p>
        </p:txBody>
      </p:sp>
    </p:spTree>
    <p:extLst>
      <p:ext uri="{BB962C8B-B14F-4D97-AF65-F5344CB8AC3E}">
        <p14:creationId xmlns:p14="http://schemas.microsoft.com/office/powerpoint/2010/main" val="338086955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 Box 7"/>
          <p:cNvSpPr txBox="1">
            <a:spLocks noChangeArrowheads="1"/>
          </p:cNvSpPr>
          <p:nvPr/>
        </p:nvSpPr>
        <p:spPr bwMode="auto">
          <a:xfrm>
            <a:off x="152399" y="617285"/>
            <a:ext cx="6557300" cy="553998"/>
          </a:xfrm>
          <a:prstGeom prst="rect">
            <a:avLst/>
          </a:prstGeom>
          <a:solidFill>
            <a:schemeClr val="bg1"/>
          </a:solidFill>
          <a:ln w="9525">
            <a:noFill/>
            <a:miter lim="800000"/>
            <a:headEnd/>
            <a:tailEnd/>
          </a:ln>
        </p:spPr>
        <p:txBody>
          <a:bodyPr wrap="square" lIns="60960" tIns="30480" rIns="60960" bIns="30480">
            <a:spAutoFit/>
          </a:bodyPr>
          <a:lstStyle/>
          <a:p>
            <a:pPr algn="ctr" defTabSz="1450904">
              <a:defRPr/>
            </a:pPr>
            <a:r>
              <a:rPr lang="en-CA" sz="3200" spc="-200" dirty="0">
                <a:latin typeface="Franklin Gothic Heavy" panose="020B0903020102020204" pitchFamily="34" charset="0"/>
                <a:ea typeface="Open Sans" pitchFamily="34" charset="0"/>
                <a:cs typeface="Open Sans" pitchFamily="34" charset="0"/>
              </a:rPr>
              <a:t>Attacks are Economic and Political</a:t>
            </a:r>
          </a:p>
        </p:txBody>
      </p:sp>
      <p:sp>
        <p:nvSpPr>
          <p:cNvPr id="3" name="Rectangle 2"/>
          <p:cNvSpPr/>
          <p:nvPr/>
        </p:nvSpPr>
        <p:spPr>
          <a:xfrm>
            <a:off x="716566" y="4351487"/>
            <a:ext cx="2617788" cy="29696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7" name="Rectangle 6"/>
          <p:cNvSpPr/>
          <p:nvPr/>
        </p:nvSpPr>
        <p:spPr>
          <a:xfrm>
            <a:off x="692810" y="4625896"/>
            <a:ext cx="2854860" cy="3084109"/>
          </a:xfrm>
          <a:prstGeom prst="rect">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defTabSz="1450904">
              <a:lnSpc>
                <a:spcPct val="200000"/>
              </a:lnSpc>
              <a:defRPr/>
            </a:pPr>
            <a:r>
              <a:rPr lang="en-US" sz="2667" dirty="0">
                <a:solidFill>
                  <a:schemeClr val="bg1"/>
                </a:solidFill>
                <a:latin typeface="Franklin Gothic Demi Cond" panose="020B0706030402020204" pitchFamily="34" charset="0"/>
                <a:ea typeface="Open Sans" pitchFamily="34" charset="0"/>
                <a:cs typeface="Open Sans" pitchFamily="34" charset="0"/>
              </a:rPr>
              <a:t>In the Legislature</a:t>
            </a:r>
          </a:p>
          <a:p>
            <a:pPr algn="ctr" defTabSz="1450904">
              <a:defRPr/>
            </a:pPr>
            <a:r>
              <a:rPr lang="en-US" sz="1200" dirty="0">
                <a:solidFill>
                  <a:schemeClr val="bg1"/>
                </a:solidFill>
                <a:latin typeface="Open Sans" pitchFamily="34" charset="0"/>
                <a:ea typeface="Open Sans" pitchFamily="34" charset="0"/>
                <a:cs typeface="Open Sans" pitchFamily="34" charset="0"/>
              </a:rPr>
              <a:t>Every year, CTA members take positions on hundreds of bills that can help improve student achievement or destroy the teaching and learning environment.  </a:t>
            </a:r>
          </a:p>
        </p:txBody>
      </p:sp>
      <p:sp>
        <p:nvSpPr>
          <p:cNvPr id="23" name="Rectangle 22"/>
          <p:cNvSpPr/>
          <p:nvPr/>
        </p:nvSpPr>
        <p:spPr>
          <a:xfrm>
            <a:off x="3492458" y="1445692"/>
            <a:ext cx="2690347" cy="3180203"/>
          </a:xfrm>
          <a:prstGeom prst="rect">
            <a:avLst/>
          </a:prstGeom>
          <a:solidFill>
            <a:srgbClr val="9BBC5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defTabSz="1450904">
              <a:lnSpc>
                <a:spcPct val="200000"/>
              </a:lnSpc>
              <a:defRPr/>
            </a:pPr>
            <a:r>
              <a:rPr lang="en-US" sz="2667" dirty="0">
                <a:solidFill>
                  <a:schemeClr val="bg1"/>
                </a:solidFill>
                <a:latin typeface="Franklin Gothic Demi Cond" panose="020B0706030402020204" pitchFamily="34" charset="0"/>
                <a:ea typeface="Open Sans" pitchFamily="34" charset="0"/>
                <a:cs typeface="Open Sans" pitchFamily="34" charset="0"/>
              </a:rPr>
              <a:t>At the Ballot Box</a:t>
            </a:r>
          </a:p>
          <a:p>
            <a:pPr algn="ctr" defTabSz="1450904">
              <a:defRPr/>
            </a:pPr>
            <a:r>
              <a:rPr lang="en-US" sz="1200" dirty="0">
                <a:solidFill>
                  <a:schemeClr val="bg1"/>
                </a:solidFill>
                <a:latin typeface="Open Sans" pitchFamily="34" charset="0"/>
                <a:ea typeface="Open Sans" pitchFamily="34" charset="0"/>
                <a:cs typeface="Open Sans" pitchFamily="34" charset="0"/>
              </a:rPr>
              <a:t>Opponents have long sought to silence teachers and limit the role of unions through misleading initiatives. California voters have agreed with educators sending a clear message that they don’t support the corporate agenda. </a:t>
            </a:r>
          </a:p>
        </p:txBody>
      </p:sp>
      <p:pic>
        <p:nvPicPr>
          <p:cNvPr id="25614" name="Picture 4"/>
          <p:cNvPicPr>
            <a:picLocks noChangeAspect="1"/>
          </p:cNvPicPr>
          <p:nvPr/>
        </p:nvPicPr>
        <p:blipFill>
          <a:blip r:embed="rId3" cstate="print">
            <a:extLst>
              <a:ext uri="{28A0092B-C50C-407E-A947-70E740481C1C}">
                <a14:useLocalDpi xmlns:a14="http://schemas.microsoft.com/office/drawing/2010/main" val="0"/>
              </a:ext>
            </a:extLst>
          </a:blip>
          <a:srcRect t="-4204" r="3403" b="-2"/>
          <a:stretch>
            <a:fillRect/>
          </a:stretch>
        </p:blipFill>
        <p:spPr bwMode="auto">
          <a:xfrm>
            <a:off x="679923" y="1305853"/>
            <a:ext cx="2812535" cy="33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flipH="1">
            <a:off x="3599212" y="4114652"/>
            <a:ext cx="481587" cy="37667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617" name="Picture 7"/>
          <p:cNvPicPr>
            <a:picLocks noChangeAspect="1"/>
          </p:cNvPicPr>
          <p:nvPr/>
        </p:nvPicPr>
        <p:blipFill>
          <a:blip r:embed="rId4" cstate="print">
            <a:extLst>
              <a:ext uri="{28A0092B-C50C-407E-A947-70E740481C1C}">
                <a14:useLocalDpi xmlns:a14="http://schemas.microsoft.com/office/drawing/2010/main" val="0"/>
              </a:ext>
            </a:extLst>
          </a:blip>
          <a:srcRect l="5867" r="5518"/>
          <a:stretch>
            <a:fillRect/>
          </a:stretch>
        </p:blipFill>
        <p:spPr bwMode="auto">
          <a:xfrm>
            <a:off x="3484860" y="4625896"/>
            <a:ext cx="2697945" cy="308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a:off x="2895648" y="5036703"/>
            <a:ext cx="535305" cy="38882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04798890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 Box 7"/>
          <p:cNvSpPr txBox="1">
            <a:spLocks noChangeArrowheads="1"/>
          </p:cNvSpPr>
          <p:nvPr/>
        </p:nvSpPr>
        <p:spPr bwMode="auto">
          <a:xfrm>
            <a:off x="304800" y="437917"/>
            <a:ext cx="6400800" cy="584775"/>
          </a:xfrm>
          <a:prstGeom prst="rect">
            <a:avLst/>
          </a:prstGeom>
          <a:solidFill>
            <a:schemeClr val="bg1"/>
          </a:solidFill>
          <a:ln w="9525">
            <a:noFill/>
            <a:miter lim="800000"/>
            <a:headEnd/>
            <a:tailEnd/>
          </a:ln>
        </p:spPr>
        <p:txBody>
          <a:bodyPr wrap="square" lIns="60960" tIns="30480" rIns="60960" bIns="30480">
            <a:spAutoFit/>
          </a:bodyPr>
          <a:lstStyle/>
          <a:p>
            <a:pPr algn="ctr" defTabSz="1450904">
              <a:defRPr/>
            </a:pPr>
            <a:r>
              <a:rPr lang="en-CA" sz="3400" spc="-200" dirty="0">
                <a:latin typeface="Franklin Gothic Heavy" panose="020B0903020102020204" pitchFamily="34" charset="0"/>
                <a:ea typeface="Open Sans" pitchFamily="34" charset="0"/>
                <a:cs typeface="Open Sans" pitchFamily="34" charset="0"/>
              </a:rPr>
              <a:t>Attacks are Economic and Political</a:t>
            </a:r>
          </a:p>
        </p:txBody>
      </p:sp>
      <p:sp>
        <p:nvSpPr>
          <p:cNvPr id="21" name="Rectangle 20"/>
          <p:cNvSpPr/>
          <p:nvPr/>
        </p:nvSpPr>
        <p:spPr>
          <a:xfrm>
            <a:off x="659756" y="4331067"/>
            <a:ext cx="2733404" cy="2466263"/>
          </a:xfrm>
          <a:prstGeom prst="rect">
            <a:avLst/>
          </a:prstGeom>
          <a:solidFill>
            <a:srgbClr val="15A18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defTabSz="1450904">
              <a:lnSpc>
                <a:spcPct val="200000"/>
              </a:lnSpc>
              <a:defRPr/>
            </a:pPr>
            <a:r>
              <a:rPr lang="en-US" sz="2667" dirty="0">
                <a:solidFill>
                  <a:schemeClr val="bg1"/>
                </a:solidFill>
                <a:latin typeface="Franklin Gothic Demi Cond" panose="020B0706030402020204" pitchFamily="34" charset="0"/>
                <a:ea typeface="Open Sans" pitchFamily="34" charset="0"/>
                <a:cs typeface="Open Sans" pitchFamily="34" charset="0"/>
              </a:rPr>
              <a:t>Billionaires Club</a:t>
            </a:r>
          </a:p>
          <a:p>
            <a:pPr algn="ctr" defTabSz="1450904">
              <a:defRPr/>
            </a:pPr>
            <a:r>
              <a:rPr lang="en-US" sz="1200" dirty="0">
                <a:solidFill>
                  <a:schemeClr val="bg1"/>
                </a:solidFill>
                <a:latin typeface="Open Sans" pitchFamily="34" charset="0"/>
                <a:ea typeface="Open Sans" pitchFamily="34" charset="0"/>
                <a:cs typeface="Open Sans" pitchFamily="34" charset="0"/>
              </a:rPr>
              <a:t>Billionaires like the Koch Brothers and Eli Broad are spending exorbitant amounts of money to undermine our unions—ultimately seeking to turn public schools into profit centers. </a:t>
            </a:r>
          </a:p>
        </p:txBody>
      </p:sp>
      <p:sp>
        <p:nvSpPr>
          <p:cNvPr id="24" name="Rectangle 23"/>
          <p:cNvSpPr/>
          <p:nvPr/>
        </p:nvSpPr>
        <p:spPr>
          <a:xfrm>
            <a:off x="3374734" y="1600200"/>
            <a:ext cx="2961309" cy="2740100"/>
          </a:xfrm>
          <a:prstGeom prst="rect">
            <a:avLst/>
          </a:prstGeom>
          <a:solidFill>
            <a:srgbClr val="297F9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defTabSz="1450904">
              <a:lnSpc>
                <a:spcPct val="200000"/>
              </a:lnSpc>
              <a:defRPr/>
            </a:pPr>
            <a:r>
              <a:rPr lang="en-US" sz="2667" dirty="0">
                <a:solidFill>
                  <a:schemeClr val="bg1"/>
                </a:solidFill>
                <a:latin typeface="Franklin Gothic Demi Cond" panose="020B0706030402020204" pitchFamily="34" charset="0"/>
                <a:ea typeface="Open Sans" pitchFamily="34" charset="0"/>
                <a:cs typeface="Open Sans" pitchFamily="34" charset="0"/>
              </a:rPr>
              <a:t>In the Courts</a:t>
            </a:r>
          </a:p>
          <a:p>
            <a:pPr algn="ctr" defTabSz="1450904">
              <a:defRPr/>
            </a:pPr>
            <a:r>
              <a:rPr lang="en-US" sz="1200" dirty="0">
                <a:solidFill>
                  <a:schemeClr val="bg1"/>
                </a:solidFill>
                <a:latin typeface="Open Sans" pitchFamily="34" charset="0"/>
                <a:ea typeface="Open Sans" pitchFamily="34" charset="0"/>
                <a:cs typeface="Open Sans" pitchFamily="34" charset="0"/>
              </a:rPr>
              <a:t>Not having much success at the ballot box or in state legislatures, many billionaires are hiring high-dollar legal teams and PR agencies to attack long-standing protections for union members.</a:t>
            </a:r>
          </a:p>
        </p:txBody>
      </p:sp>
      <p:sp>
        <p:nvSpPr>
          <p:cNvPr id="11" name="Text Box 7"/>
          <p:cNvSpPr txBox="1">
            <a:spLocks noChangeArrowheads="1"/>
          </p:cNvSpPr>
          <p:nvPr/>
        </p:nvSpPr>
        <p:spPr bwMode="auto">
          <a:xfrm>
            <a:off x="304800" y="7239000"/>
            <a:ext cx="6248400" cy="1498283"/>
          </a:xfrm>
          <a:prstGeom prst="roundRect">
            <a:avLst/>
          </a:prstGeom>
          <a:solidFill>
            <a:schemeClr val="bg1">
              <a:lumMod val="85000"/>
            </a:schemeClr>
          </a:solidFill>
          <a:ln w="9525">
            <a:noFill/>
            <a:miter lim="800000"/>
            <a:headEnd/>
            <a:tailEnd/>
          </a:ln>
        </p:spPr>
        <p:txBody>
          <a:bodyPr wrap="square" lIns="60960" tIns="30480" rIns="60960" bIns="30480" anchor="ctr">
            <a:spAutoFit/>
          </a:bodyPr>
          <a:lstStyle/>
          <a:p>
            <a:pPr algn="ctr" defTabSz="1450904">
              <a:defRPr/>
            </a:pPr>
            <a:r>
              <a:rPr lang="en-US" sz="2800" kern="1500" dirty="0">
                <a:latin typeface="Franklin Gothic Medium" panose="020B0603020102020204" pitchFamily="34" charset="0"/>
                <a:ea typeface="Open Sans Light" panose="020B0306030504020204" pitchFamily="34" charset="0"/>
                <a:cs typeface="Open Sans Light" panose="020B0306030504020204" pitchFamily="34" charset="0"/>
              </a:rPr>
              <a:t>The judicial system has become the new frontier for attacks on working people and our unions.</a:t>
            </a:r>
          </a:p>
        </p:txBody>
      </p:sp>
      <p:pic>
        <p:nvPicPr>
          <p:cNvPr id="25613" name="Picture 3"/>
          <p:cNvPicPr>
            <a:picLocks noChangeAspect="1"/>
          </p:cNvPicPr>
          <p:nvPr/>
        </p:nvPicPr>
        <p:blipFill>
          <a:blip r:embed="rId3" cstate="print">
            <a:extLst>
              <a:ext uri="{28A0092B-C50C-407E-A947-70E740481C1C}">
                <a14:useLocalDpi xmlns:a14="http://schemas.microsoft.com/office/drawing/2010/main" val="0"/>
              </a:ext>
            </a:extLst>
          </a:blip>
          <a:srcRect l="5254" r="14426"/>
          <a:stretch>
            <a:fillRect/>
          </a:stretch>
        </p:blipFill>
        <p:spPr bwMode="auto">
          <a:xfrm>
            <a:off x="3403051" y="4367514"/>
            <a:ext cx="2932992" cy="2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p:nvSpPr>
        <p:spPr>
          <a:xfrm>
            <a:off x="2828376" y="6425407"/>
            <a:ext cx="530029" cy="37192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619" name="Picture 8"/>
          <p:cNvPicPr>
            <a:picLocks noChangeAspect="1"/>
          </p:cNvPicPr>
          <p:nvPr/>
        </p:nvPicPr>
        <p:blipFill>
          <a:blip r:embed="rId4" cstate="print">
            <a:extLst>
              <a:ext uri="{28A0092B-C50C-407E-A947-70E740481C1C}">
                <a14:useLocalDpi xmlns:a14="http://schemas.microsoft.com/office/drawing/2010/main" val="0"/>
              </a:ext>
            </a:extLst>
          </a:blip>
          <a:srcRect l="13092"/>
          <a:stretch>
            <a:fillRect/>
          </a:stretch>
        </p:blipFill>
        <p:spPr bwMode="auto">
          <a:xfrm>
            <a:off x="678184" y="1600200"/>
            <a:ext cx="2714976" cy="27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Arrow 24"/>
          <p:cNvSpPr/>
          <p:nvPr/>
        </p:nvSpPr>
        <p:spPr>
          <a:xfrm flipH="1">
            <a:off x="3489325" y="3799694"/>
            <a:ext cx="482587" cy="406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88383886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 y="533399"/>
            <a:ext cx="6858001" cy="1398525"/>
          </a:xfrm>
          <a:prstGeom prst="rect">
            <a:avLst/>
          </a:prstGeom>
          <a:solidFill>
            <a:schemeClr val="tx1"/>
          </a:solidFill>
          <a:ln w="38100">
            <a:solidFill>
              <a:schemeClr val="bg1"/>
            </a:solidFill>
          </a:ln>
        </p:spPr>
        <p:txBody>
          <a:bodyPr vert="horz" lIns="121920" tIns="60960" rIns="121920" bIns="6096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400" b="1" dirty="0">
                <a:solidFill>
                  <a:schemeClr val="bg1"/>
                </a:solidFill>
              </a:rPr>
              <a:t>What is Janus vs. AFSCME?</a:t>
            </a:r>
          </a:p>
        </p:txBody>
      </p:sp>
      <p:sp>
        <p:nvSpPr>
          <p:cNvPr id="12" name="TextBox 11"/>
          <p:cNvSpPr txBox="1"/>
          <p:nvPr/>
        </p:nvSpPr>
        <p:spPr>
          <a:xfrm>
            <a:off x="223738" y="2286000"/>
            <a:ext cx="6410521" cy="5955476"/>
          </a:xfrm>
          <a:prstGeom prst="rect">
            <a:avLst/>
          </a:prstGeom>
          <a:noFill/>
        </p:spPr>
        <p:txBody>
          <a:bodyPr wrap="square" rtlCol="0">
            <a:spAutoFit/>
          </a:bodyPr>
          <a:lstStyle/>
          <a:p>
            <a:pPr marL="380990" indent="-380990">
              <a:buFont typeface="Wingdings" panose="05000000000000000000" pitchFamily="2" charset="2"/>
              <a:buChar char="q"/>
            </a:pPr>
            <a:r>
              <a:rPr lang="en-US" sz="2400" dirty="0"/>
              <a:t>An Illinois state employee funded by powerful corporate interests sued his union AFSCME (American Federation of Federal, State, County, &amp; Municipal Employees) challenging mandatory fair share (agency fees) as a violation of his U.S. constitutional rights.</a:t>
            </a:r>
          </a:p>
          <a:p>
            <a:endParaRPr lang="en-US" sz="1050" dirty="0"/>
          </a:p>
          <a:p>
            <a:pPr marL="380990" indent="-380990">
              <a:buFont typeface="Wingdings" panose="05000000000000000000" pitchFamily="2" charset="2"/>
              <a:buChar char="q"/>
            </a:pPr>
            <a:r>
              <a:rPr lang="en-US" sz="2400" dirty="0"/>
              <a:t>The U.S. Supreme Court will hear the case this term and is expected to issue a ruling by June 2018.</a:t>
            </a:r>
          </a:p>
          <a:p>
            <a:endParaRPr lang="en-US" sz="1050" dirty="0"/>
          </a:p>
          <a:p>
            <a:pPr marL="380990" indent="-380990">
              <a:buFont typeface="Wingdings" panose="05000000000000000000" pitchFamily="2" charset="2"/>
              <a:buChar char="q"/>
            </a:pPr>
            <a:r>
              <a:rPr lang="en-US" sz="2400" dirty="0"/>
              <a:t>Janus will decide the constitutionality of </a:t>
            </a:r>
            <a:r>
              <a:rPr lang="en-US" sz="2400" i="1" dirty="0"/>
              <a:t>Abood v. Detroit Bd. of Educ.,</a:t>
            </a:r>
            <a:r>
              <a:rPr lang="en-US" sz="2400" dirty="0"/>
              <a:t> a 1977 case in which the Court allowed states to require all public employees to pay union dues or fair share fees.</a:t>
            </a:r>
          </a:p>
        </p:txBody>
      </p:sp>
      <p:pic>
        <p:nvPicPr>
          <p:cNvPr id="3" name="Graphic 2" descr="Bank">
            <a:extLst>
              <a:ext uri="{FF2B5EF4-FFF2-40B4-BE49-F238E27FC236}">
                <a16:creationId xmlns:a16="http://schemas.microsoft.com/office/drawing/2014/main" xmlns="" id="{2A4FB524-5B02-444C-9E39-FDEF1F330B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971798" y="7848600"/>
            <a:ext cx="914400" cy="914400"/>
          </a:xfrm>
          <a:prstGeom prst="rect">
            <a:avLst/>
          </a:prstGeom>
        </p:spPr>
      </p:pic>
    </p:spTree>
    <p:extLst>
      <p:ext uri="{BB962C8B-B14F-4D97-AF65-F5344CB8AC3E}">
        <p14:creationId xmlns:p14="http://schemas.microsoft.com/office/powerpoint/2010/main" val="87022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15212" y="413301"/>
            <a:ext cx="6642780" cy="984885"/>
          </a:xfrm>
          <a:prstGeom prst="rect">
            <a:avLst/>
          </a:prstGeom>
          <a:solidFill>
            <a:schemeClr val="bg1"/>
          </a:solidFill>
          <a:ln w="9525">
            <a:solidFill>
              <a:schemeClr val="tx1"/>
            </a:solidFill>
            <a:miter lim="800000"/>
            <a:headEnd/>
            <a:tailEnd/>
          </a:ln>
        </p:spPr>
        <p:txBody>
          <a:bodyPr wrap="none" lIns="60960" tIns="30480" rIns="60960" bIns="30480">
            <a:spAutoFit/>
          </a:bodyPr>
          <a:lstStyle/>
          <a:p>
            <a:pPr algn="ctr" defTabSz="1450904">
              <a:defRPr/>
            </a:pPr>
            <a:r>
              <a:rPr lang="en-CA" sz="6000" spc="-200" dirty="0">
                <a:solidFill>
                  <a:prstClr val="black"/>
                </a:solidFill>
                <a:latin typeface="Franklin Gothic Heavy" panose="020B0903020102020204" pitchFamily="34" charset="0"/>
                <a:ea typeface="Open Sans" pitchFamily="34" charset="0"/>
                <a:cs typeface="Open Sans" pitchFamily="34" charset="0"/>
              </a:rPr>
              <a:t>What is Fair Share?</a:t>
            </a:r>
          </a:p>
        </p:txBody>
      </p:sp>
      <p:sp>
        <p:nvSpPr>
          <p:cNvPr id="5" name="Text Box 7"/>
          <p:cNvSpPr txBox="1">
            <a:spLocks noChangeArrowheads="1"/>
          </p:cNvSpPr>
          <p:nvPr/>
        </p:nvSpPr>
        <p:spPr bwMode="auto">
          <a:xfrm>
            <a:off x="135684" y="1510314"/>
            <a:ext cx="6606310" cy="882421"/>
          </a:xfrm>
          <a:prstGeom prst="rect">
            <a:avLst/>
          </a:prstGeom>
          <a:solidFill>
            <a:schemeClr val="bg1">
              <a:lumMod val="85000"/>
            </a:schemeClr>
          </a:solidFill>
          <a:ln w="9525">
            <a:noFill/>
            <a:miter lim="800000"/>
            <a:headEnd/>
            <a:tailEnd/>
          </a:ln>
        </p:spPr>
        <p:txBody>
          <a:bodyPr wrap="square" lIns="60960" tIns="30480" rIns="60960" bIns="30480" anchor="ctr">
            <a:spAutoFit/>
          </a:bodyPr>
          <a:lstStyle/>
          <a:p>
            <a:pPr algn="ctr" defTabSz="1450904">
              <a:defRPr/>
            </a:pPr>
            <a:r>
              <a:rPr lang="en-US" sz="2667" kern="1500" dirty="0">
                <a:solidFill>
                  <a:schemeClr val="tx1">
                    <a:lumMod val="50000"/>
                    <a:lumOff val="50000"/>
                  </a:schemeClr>
                </a:solidFill>
                <a:latin typeface="Franklin Gothic Medium" panose="020B0603020102020204" pitchFamily="34" charset="0"/>
                <a:ea typeface="Open Sans Light" panose="020B0306030504020204" pitchFamily="34" charset="0"/>
                <a:cs typeface="Open Sans Light" panose="020B0306030504020204" pitchFamily="34" charset="0"/>
              </a:rPr>
              <a:t>Let’s take a closer look at what Fair Share is and what it is not. </a:t>
            </a:r>
          </a:p>
        </p:txBody>
      </p:sp>
      <p:sp>
        <p:nvSpPr>
          <p:cNvPr id="21" name="Oval 20"/>
          <p:cNvSpPr/>
          <p:nvPr/>
        </p:nvSpPr>
        <p:spPr bwMode="auto">
          <a:xfrm>
            <a:off x="5259392" y="2593426"/>
            <a:ext cx="938212" cy="944563"/>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prstClr val="white"/>
              </a:solidFill>
            </a:endParaRPr>
          </a:p>
        </p:txBody>
      </p:sp>
      <p:sp>
        <p:nvSpPr>
          <p:cNvPr id="15" name="Oval 14"/>
          <p:cNvSpPr/>
          <p:nvPr/>
        </p:nvSpPr>
        <p:spPr bwMode="auto">
          <a:xfrm>
            <a:off x="625475" y="2528639"/>
            <a:ext cx="938213" cy="944563"/>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prstClr val="white"/>
              </a:solidFill>
            </a:endParaRPr>
          </a:p>
        </p:txBody>
      </p:sp>
      <p:sp>
        <p:nvSpPr>
          <p:cNvPr id="17" name="Oval 16"/>
          <p:cNvSpPr/>
          <p:nvPr/>
        </p:nvSpPr>
        <p:spPr bwMode="auto">
          <a:xfrm>
            <a:off x="3093583" y="2559827"/>
            <a:ext cx="938213" cy="94297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prstClr val="white"/>
              </a:solidFill>
            </a:endParaRPr>
          </a:p>
        </p:txBody>
      </p:sp>
      <p:sp>
        <p:nvSpPr>
          <p:cNvPr id="33" name="Rectangle 32"/>
          <p:cNvSpPr/>
          <p:nvPr/>
        </p:nvSpPr>
        <p:spPr>
          <a:xfrm>
            <a:off x="5218117" y="5924553"/>
            <a:ext cx="3079751" cy="923330"/>
          </a:xfrm>
          <a:prstGeom prst="rect">
            <a:avLst/>
          </a:prstGeom>
        </p:spPr>
        <p:txBody>
          <a:bodyPr>
            <a:spAutoFit/>
          </a:bodyPr>
          <a:lstStyle/>
          <a:p>
            <a:pPr marL="457189" eaLnBrk="0" fontAlgn="base" hangingPunct="0">
              <a:defRPr/>
            </a:pPr>
            <a:r>
              <a:rPr lang="en-US" dirty="0">
                <a:solidFill>
                  <a:prstClr val="black"/>
                </a:solidFill>
                <a:ea typeface="Times New Roman" panose="02020603050405020304" pitchFamily="18" charset="0"/>
              </a:rPr>
              <a:t> </a:t>
            </a:r>
          </a:p>
          <a:p>
            <a:pPr eaLnBrk="0" fontAlgn="base" hangingPunct="0">
              <a:defRPr/>
            </a:pPr>
            <a:r>
              <a:rPr lang="en-US" dirty="0">
                <a:solidFill>
                  <a:prstClr val="black"/>
                </a:solidFill>
                <a:ea typeface="Times New Roman" panose="02020603050405020304" pitchFamily="18" charset="0"/>
              </a:rPr>
              <a:t> </a:t>
            </a:r>
          </a:p>
          <a:p>
            <a:pPr eaLnBrk="0" fontAlgn="base" hangingPunct="0">
              <a:defRPr/>
            </a:pPr>
            <a:r>
              <a:rPr lang="en-US" dirty="0">
                <a:solidFill>
                  <a:prstClr val="black"/>
                </a:solidFill>
                <a:ea typeface="Times New Roman" panose="02020603050405020304" pitchFamily="18" charset="0"/>
              </a:rPr>
              <a:t> </a:t>
            </a:r>
          </a:p>
        </p:txBody>
      </p:sp>
      <p:sp>
        <p:nvSpPr>
          <p:cNvPr id="29709" name="TextBox 40"/>
          <p:cNvSpPr txBox="1">
            <a:spLocks noChangeArrowheads="1"/>
          </p:cNvSpPr>
          <p:nvPr/>
        </p:nvSpPr>
        <p:spPr bwMode="auto">
          <a:xfrm>
            <a:off x="202745" y="3567909"/>
            <a:ext cx="2220912" cy="3785652"/>
          </a:xfrm>
          <a:prstGeom prst="rect">
            <a:avLst/>
          </a:prstGeom>
          <a:solidFill>
            <a:schemeClr val="accent2">
              <a:lumMod val="20000"/>
              <a:lumOff val="80000"/>
            </a:schemeClr>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2400" dirty="0">
                <a:cs typeface="Times New Roman" panose="02020603050405020304" pitchFamily="18" charset="0"/>
              </a:rPr>
              <a:t>Fair Share is a common-sense way to ensure fairness and protect equity, individual rights, and the pocketbooks of educators</a:t>
            </a:r>
            <a:r>
              <a:rPr lang="en-US" altLang="en-US" sz="2667" dirty="0">
                <a:cs typeface="Times New Roman" panose="02020603050405020304" pitchFamily="18" charset="0"/>
              </a:rPr>
              <a:t>.</a:t>
            </a:r>
          </a:p>
          <a:p>
            <a:pPr eaLnBrk="0" fontAlgn="base" hangingPunct="0">
              <a:spcBef>
                <a:spcPct val="0"/>
              </a:spcBef>
              <a:spcAft>
                <a:spcPct val="0"/>
              </a:spcAft>
            </a:pPr>
            <a:endParaRPr lang="en-US" altLang="en-US" sz="2133" dirty="0">
              <a:solidFill>
                <a:prstClr val="black"/>
              </a:solidFill>
            </a:endParaRPr>
          </a:p>
        </p:txBody>
      </p:sp>
      <p:sp>
        <p:nvSpPr>
          <p:cNvPr id="29710" name="TextBox 70"/>
          <p:cNvSpPr txBox="1">
            <a:spLocks noChangeArrowheads="1"/>
          </p:cNvSpPr>
          <p:nvPr/>
        </p:nvSpPr>
        <p:spPr bwMode="auto">
          <a:xfrm>
            <a:off x="2443852" y="3562063"/>
            <a:ext cx="2262508" cy="3785652"/>
          </a:xfrm>
          <a:prstGeom prst="rect">
            <a:avLst/>
          </a:prstGeom>
          <a:solidFill>
            <a:schemeClr val="accent4">
              <a:lumMod val="20000"/>
              <a:lumOff val="80000"/>
            </a:schemeClr>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2400" dirty="0">
                <a:solidFill>
                  <a:prstClr val="black"/>
                </a:solidFill>
                <a:cs typeface="Times New Roman" panose="02020603050405020304" pitchFamily="18" charset="0"/>
              </a:rPr>
              <a:t>Every educator who enjoys the benefits and protections of a negotiated contract should, in fairness, contribute to maintaining the contract.</a:t>
            </a:r>
            <a:endParaRPr lang="en-US" altLang="en-US" sz="2400" dirty="0">
              <a:solidFill>
                <a:prstClr val="black"/>
              </a:solidFill>
            </a:endParaRPr>
          </a:p>
        </p:txBody>
      </p:sp>
      <p:sp>
        <p:nvSpPr>
          <p:cNvPr id="29711" name="TextBox 71"/>
          <p:cNvSpPr txBox="1">
            <a:spLocks noChangeArrowheads="1"/>
          </p:cNvSpPr>
          <p:nvPr/>
        </p:nvSpPr>
        <p:spPr bwMode="auto">
          <a:xfrm>
            <a:off x="4726555" y="3562063"/>
            <a:ext cx="2015439" cy="3786229"/>
          </a:xfrm>
          <a:prstGeom prst="rect">
            <a:avLst/>
          </a:prstGeom>
          <a:solidFill>
            <a:schemeClr val="accent3">
              <a:lumMod val="40000"/>
              <a:lumOff val="60000"/>
            </a:schemeClr>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2667" dirty="0">
                <a:solidFill>
                  <a:prstClr val="black"/>
                </a:solidFill>
                <a:cs typeface="Times New Roman" panose="02020603050405020304" pitchFamily="18" charset="0"/>
              </a:rPr>
              <a:t>Fair Share fees are not used for political or ideological activities. </a:t>
            </a:r>
          </a:p>
          <a:p>
            <a:pPr eaLnBrk="0" fontAlgn="base" hangingPunct="0">
              <a:spcBef>
                <a:spcPct val="0"/>
              </a:spcBef>
              <a:spcAft>
                <a:spcPct val="0"/>
              </a:spcAft>
            </a:pPr>
            <a:endParaRPr lang="en-US" altLang="en-US" sz="2667" dirty="0">
              <a:solidFill>
                <a:prstClr val="black"/>
              </a:solidFill>
              <a:cs typeface="Times New Roman" panose="02020603050405020304" pitchFamily="18" charset="0"/>
            </a:endParaRPr>
          </a:p>
          <a:p>
            <a:pPr eaLnBrk="0" fontAlgn="base" hangingPunct="0">
              <a:spcBef>
                <a:spcPct val="0"/>
              </a:spcBef>
              <a:spcAft>
                <a:spcPct val="0"/>
              </a:spcAft>
            </a:pPr>
            <a:endParaRPr lang="en-US" altLang="en-US" sz="2667" dirty="0">
              <a:solidFill>
                <a:prstClr val="black"/>
              </a:solidFill>
              <a:cs typeface="Times New Roman" panose="02020603050405020304" pitchFamily="18" charset="0"/>
            </a:endParaRPr>
          </a:p>
          <a:p>
            <a:pPr eaLnBrk="0" fontAlgn="base" hangingPunct="0">
              <a:spcBef>
                <a:spcPct val="0"/>
              </a:spcBef>
              <a:spcAft>
                <a:spcPct val="0"/>
              </a:spcAft>
            </a:pPr>
            <a:endParaRPr lang="en-US" altLang="en-US" sz="2667" dirty="0">
              <a:solidFill>
                <a:prstClr val="black"/>
              </a:solidFill>
              <a:cs typeface="Times New Roman" panose="02020603050405020304" pitchFamily="18" charset="0"/>
            </a:endParaRPr>
          </a:p>
        </p:txBody>
      </p:sp>
      <p:sp>
        <p:nvSpPr>
          <p:cNvPr id="29714" name="TextBox 15"/>
          <p:cNvSpPr txBox="1">
            <a:spLocks noChangeArrowheads="1"/>
          </p:cNvSpPr>
          <p:nvPr/>
        </p:nvSpPr>
        <p:spPr bwMode="auto">
          <a:xfrm>
            <a:off x="838200" y="2491260"/>
            <a:ext cx="7182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5600" dirty="0">
                <a:solidFill>
                  <a:prstClr val="white"/>
                </a:solidFill>
              </a:rPr>
              <a:t>1</a:t>
            </a:r>
          </a:p>
        </p:txBody>
      </p:sp>
      <p:sp>
        <p:nvSpPr>
          <p:cNvPr id="29715" name="TextBox 39"/>
          <p:cNvSpPr txBox="1">
            <a:spLocks noChangeArrowheads="1"/>
          </p:cNvSpPr>
          <p:nvPr/>
        </p:nvSpPr>
        <p:spPr bwMode="auto">
          <a:xfrm>
            <a:off x="3276600" y="2517913"/>
            <a:ext cx="6186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5600" dirty="0">
                <a:solidFill>
                  <a:prstClr val="white"/>
                </a:solidFill>
              </a:rPr>
              <a:t>2</a:t>
            </a:r>
          </a:p>
        </p:txBody>
      </p:sp>
      <p:sp>
        <p:nvSpPr>
          <p:cNvPr id="29716" name="TextBox 40"/>
          <p:cNvSpPr txBox="1">
            <a:spLocks noChangeArrowheads="1"/>
          </p:cNvSpPr>
          <p:nvPr/>
        </p:nvSpPr>
        <p:spPr bwMode="auto">
          <a:xfrm>
            <a:off x="5432427" y="2558236"/>
            <a:ext cx="665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5600" dirty="0">
                <a:solidFill>
                  <a:prstClr val="white"/>
                </a:solidFill>
              </a:rPr>
              <a:t>3</a:t>
            </a:r>
          </a:p>
        </p:txBody>
      </p:sp>
      <p:pic>
        <p:nvPicPr>
          <p:cNvPr id="23" name="Picture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47" y="7772400"/>
            <a:ext cx="1250951"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xmlns="" id="{F9F7FF82-220B-4E8A-8D58-2621A173029C}"/>
              </a:ext>
            </a:extLst>
          </p:cNvPr>
          <p:cNvSpPr txBox="1">
            <a:spLocks noChangeArrowheads="1"/>
          </p:cNvSpPr>
          <p:nvPr/>
        </p:nvSpPr>
        <p:spPr bwMode="auto">
          <a:xfrm>
            <a:off x="1676400" y="8159148"/>
            <a:ext cx="5033299" cy="830997"/>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sz="2400" b="1" dirty="0">
                <a:latin typeface="Arial Black" pitchFamily="34" charset="0"/>
              </a:rPr>
              <a:t>Our Union:</a:t>
            </a:r>
          </a:p>
          <a:p>
            <a:pPr algn="ctr" eaLnBrk="1" fontAlgn="base" hangingPunct="1">
              <a:spcAft>
                <a:spcPct val="0"/>
              </a:spcAft>
            </a:pPr>
            <a:r>
              <a:rPr lang="en-US" sz="2400" b="1" dirty="0">
                <a:latin typeface="Arial Black" pitchFamily="34" charset="0"/>
              </a:rPr>
              <a:t> All Members, One Goal!</a:t>
            </a:r>
          </a:p>
        </p:txBody>
      </p:sp>
    </p:spTree>
    <p:extLst>
      <p:ext uri="{BB962C8B-B14F-4D97-AF65-F5344CB8AC3E}">
        <p14:creationId xmlns:p14="http://schemas.microsoft.com/office/powerpoint/2010/main" val="131500479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15212" y="493141"/>
            <a:ext cx="6642780" cy="984885"/>
          </a:xfrm>
          <a:prstGeom prst="rect">
            <a:avLst/>
          </a:prstGeom>
          <a:solidFill>
            <a:schemeClr val="bg1"/>
          </a:solidFill>
          <a:ln w="9525">
            <a:solidFill>
              <a:schemeClr val="tx1"/>
            </a:solidFill>
            <a:miter lim="800000"/>
            <a:headEnd/>
            <a:tailEnd/>
          </a:ln>
        </p:spPr>
        <p:txBody>
          <a:bodyPr wrap="none" lIns="60960" tIns="30480" rIns="60960" bIns="30480">
            <a:spAutoFit/>
          </a:bodyPr>
          <a:lstStyle/>
          <a:p>
            <a:pPr algn="ctr" defTabSz="1450904">
              <a:defRPr/>
            </a:pPr>
            <a:r>
              <a:rPr lang="en-CA" sz="6000" spc="-200" dirty="0">
                <a:solidFill>
                  <a:prstClr val="black"/>
                </a:solidFill>
                <a:latin typeface="Franklin Gothic Heavy" panose="020B0903020102020204" pitchFamily="34" charset="0"/>
                <a:ea typeface="Open Sans" pitchFamily="34" charset="0"/>
                <a:cs typeface="Open Sans" pitchFamily="34" charset="0"/>
              </a:rPr>
              <a:t>What is Fair Share?</a:t>
            </a:r>
          </a:p>
        </p:txBody>
      </p:sp>
      <p:sp>
        <p:nvSpPr>
          <p:cNvPr id="5" name="Text Box 7"/>
          <p:cNvSpPr txBox="1">
            <a:spLocks noChangeArrowheads="1"/>
          </p:cNvSpPr>
          <p:nvPr/>
        </p:nvSpPr>
        <p:spPr bwMode="auto">
          <a:xfrm>
            <a:off x="135684" y="1510314"/>
            <a:ext cx="6606310" cy="882421"/>
          </a:xfrm>
          <a:prstGeom prst="rect">
            <a:avLst/>
          </a:prstGeom>
          <a:solidFill>
            <a:schemeClr val="bg1">
              <a:lumMod val="85000"/>
            </a:schemeClr>
          </a:solidFill>
          <a:ln w="9525">
            <a:noFill/>
            <a:miter lim="800000"/>
            <a:headEnd/>
            <a:tailEnd/>
          </a:ln>
        </p:spPr>
        <p:txBody>
          <a:bodyPr wrap="square" lIns="60960" tIns="30480" rIns="60960" bIns="30480" anchor="ctr">
            <a:spAutoFit/>
          </a:bodyPr>
          <a:lstStyle/>
          <a:p>
            <a:pPr algn="ctr" defTabSz="1450904">
              <a:defRPr/>
            </a:pPr>
            <a:r>
              <a:rPr lang="en-US" sz="2667" kern="1500" dirty="0">
                <a:solidFill>
                  <a:schemeClr val="tx1">
                    <a:lumMod val="50000"/>
                    <a:lumOff val="50000"/>
                  </a:schemeClr>
                </a:solidFill>
                <a:latin typeface="Franklin Gothic Medium" panose="020B0603020102020204" pitchFamily="34" charset="0"/>
                <a:ea typeface="Open Sans Light" panose="020B0306030504020204" pitchFamily="34" charset="0"/>
                <a:cs typeface="Open Sans Light" panose="020B0306030504020204" pitchFamily="34" charset="0"/>
              </a:rPr>
              <a:t>Let’s take a closer look at what Fair Share is and what it is not. </a:t>
            </a:r>
          </a:p>
        </p:txBody>
      </p:sp>
      <p:sp>
        <p:nvSpPr>
          <p:cNvPr id="27" name="Oval 26"/>
          <p:cNvSpPr/>
          <p:nvPr/>
        </p:nvSpPr>
        <p:spPr bwMode="auto">
          <a:xfrm>
            <a:off x="4276493" y="2564009"/>
            <a:ext cx="938212" cy="944563"/>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prstClr val="white"/>
              </a:solidFill>
            </a:endParaRPr>
          </a:p>
        </p:txBody>
      </p:sp>
      <p:sp>
        <p:nvSpPr>
          <p:cNvPr id="19" name="Oval 18"/>
          <p:cNvSpPr/>
          <p:nvPr/>
        </p:nvSpPr>
        <p:spPr bwMode="auto">
          <a:xfrm>
            <a:off x="1185197" y="2630536"/>
            <a:ext cx="938213" cy="944563"/>
          </a:xfrm>
          <a:prstGeom prst="ellipse">
            <a:avLst/>
          </a:prstGeom>
          <a:solidFill>
            <a:srgbClr val="297F9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prstClr val="white"/>
              </a:solidFill>
            </a:endParaRPr>
          </a:p>
        </p:txBody>
      </p:sp>
      <p:sp>
        <p:nvSpPr>
          <p:cNvPr id="33" name="Rectangle 32"/>
          <p:cNvSpPr/>
          <p:nvPr/>
        </p:nvSpPr>
        <p:spPr>
          <a:xfrm>
            <a:off x="5218117" y="5924553"/>
            <a:ext cx="3079751" cy="923330"/>
          </a:xfrm>
          <a:prstGeom prst="rect">
            <a:avLst/>
          </a:prstGeom>
        </p:spPr>
        <p:txBody>
          <a:bodyPr>
            <a:spAutoFit/>
          </a:bodyPr>
          <a:lstStyle/>
          <a:p>
            <a:pPr marL="457189" eaLnBrk="0" fontAlgn="base" hangingPunct="0">
              <a:defRPr/>
            </a:pPr>
            <a:r>
              <a:rPr lang="en-US" dirty="0">
                <a:solidFill>
                  <a:prstClr val="black"/>
                </a:solidFill>
                <a:ea typeface="Times New Roman" panose="02020603050405020304" pitchFamily="18" charset="0"/>
              </a:rPr>
              <a:t> </a:t>
            </a:r>
          </a:p>
          <a:p>
            <a:pPr eaLnBrk="0" fontAlgn="base" hangingPunct="0">
              <a:defRPr/>
            </a:pPr>
            <a:r>
              <a:rPr lang="en-US" dirty="0">
                <a:solidFill>
                  <a:prstClr val="black"/>
                </a:solidFill>
                <a:ea typeface="Times New Roman" panose="02020603050405020304" pitchFamily="18" charset="0"/>
              </a:rPr>
              <a:t> </a:t>
            </a:r>
          </a:p>
          <a:p>
            <a:pPr eaLnBrk="0" fontAlgn="base" hangingPunct="0">
              <a:defRPr/>
            </a:pPr>
            <a:r>
              <a:rPr lang="en-US" dirty="0">
                <a:solidFill>
                  <a:prstClr val="black"/>
                </a:solidFill>
                <a:ea typeface="Times New Roman" panose="02020603050405020304" pitchFamily="18" charset="0"/>
              </a:rPr>
              <a:t> </a:t>
            </a:r>
          </a:p>
        </p:txBody>
      </p:sp>
      <p:sp>
        <p:nvSpPr>
          <p:cNvPr id="29712" name="TextBox 72"/>
          <p:cNvSpPr txBox="1">
            <a:spLocks noChangeArrowheads="1"/>
          </p:cNvSpPr>
          <p:nvPr/>
        </p:nvSpPr>
        <p:spPr bwMode="auto">
          <a:xfrm>
            <a:off x="378560" y="3786878"/>
            <a:ext cx="3124199" cy="3293209"/>
          </a:xfrm>
          <a:prstGeom prst="rect">
            <a:avLst/>
          </a:prstGeom>
          <a:solidFill>
            <a:schemeClr val="accent1">
              <a:lumMod val="60000"/>
              <a:lumOff val="40000"/>
            </a:schemeClr>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2600" dirty="0">
                <a:solidFill>
                  <a:prstClr val="black"/>
                </a:solidFill>
                <a:cs typeface="Times New Roman" panose="02020603050405020304" pitchFamily="18" charset="0"/>
              </a:rPr>
              <a:t>Fair Share does not force individuals to join VTA/CTA. In fact, Fair Share protects the individual rights of educators to choose whether to join their union. </a:t>
            </a:r>
          </a:p>
        </p:txBody>
      </p:sp>
      <p:sp>
        <p:nvSpPr>
          <p:cNvPr id="29713" name="TextBox 73"/>
          <p:cNvSpPr txBox="1">
            <a:spLocks noChangeArrowheads="1"/>
          </p:cNvSpPr>
          <p:nvPr/>
        </p:nvSpPr>
        <p:spPr bwMode="auto">
          <a:xfrm>
            <a:off x="3403010" y="3786878"/>
            <a:ext cx="2997790" cy="3293209"/>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2600" dirty="0">
                <a:solidFill>
                  <a:prstClr val="black"/>
                </a:solidFill>
                <a:cs typeface="Times New Roman" panose="02020603050405020304" pitchFamily="18" charset="0"/>
              </a:rPr>
              <a:t>Under Fair Share, all members enjoy the benefits, rights, and protections of the bargained contract, but the similarities end there. </a:t>
            </a:r>
          </a:p>
          <a:p>
            <a:pPr eaLnBrk="0" fontAlgn="base" hangingPunct="0">
              <a:spcBef>
                <a:spcPct val="0"/>
              </a:spcBef>
              <a:spcAft>
                <a:spcPct val="0"/>
              </a:spcAft>
            </a:pPr>
            <a:endParaRPr lang="en-US" altLang="en-US" sz="2600" dirty="0">
              <a:solidFill>
                <a:prstClr val="black"/>
              </a:solidFill>
              <a:cs typeface="Times New Roman" panose="02020603050405020304" pitchFamily="18" charset="0"/>
            </a:endParaRPr>
          </a:p>
        </p:txBody>
      </p:sp>
      <p:sp>
        <p:nvSpPr>
          <p:cNvPr id="29717" name="TextBox 41"/>
          <p:cNvSpPr txBox="1">
            <a:spLocks noChangeArrowheads="1"/>
          </p:cNvSpPr>
          <p:nvPr/>
        </p:nvSpPr>
        <p:spPr bwMode="auto">
          <a:xfrm>
            <a:off x="1343818" y="2564009"/>
            <a:ext cx="665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5600" dirty="0">
                <a:solidFill>
                  <a:prstClr val="white"/>
                </a:solidFill>
              </a:rPr>
              <a:t>4</a:t>
            </a:r>
          </a:p>
        </p:txBody>
      </p:sp>
      <p:sp>
        <p:nvSpPr>
          <p:cNvPr id="29718" name="TextBox 42"/>
          <p:cNvSpPr txBox="1">
            <a:spLocks noChangeArrowheads="1"/>
          </p:cNvSpPr>
          <p:nvPr/>
        </p:nvSpPr>
        <p:spPr bwMode="auto">
          <a:xfrm>
            <a:off x="4438986" y="2543848"/>
            <a:ext cx="665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5600" dirty="0">
                <a:solidFill>
                  <a:prstClr val="white"/>
                </a:solidFill>
              </a:rPr>
              <a:t>5</a:t>
            </a:r>
          </a:p>
        </p:txBody>
      </p:sp>
      <p:pic>
        <p:nvPicPr>
          <p:cNvPr id="23" name="Picture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772400"/>
            <a:ext cx="1250951"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xmlns="" id="{F56DABBA-2B10-4B15-8C27-50A87424F35B}"/>
              </a:ext>
            </a:extLst>
          </p:cNvPr>
          <p:cNvSpPr txBox="1">
            <a:spLocks noChangeArrowheads="1"/>
          </p:cNvSpPr>
          <p:nvPr/>
        </p:nvSpPr>
        <p:spPr bwMode="auto">
          <a:xfrm>
            <a:off x="1676400" y="8159148"/>
            <a:ext cx="5033299" cy="830997"/>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sz="2400" b="1" dirty="0">
                <a:latin typeface="Arial Black" pitchFamily="34" charset="0"/>
              </a:rPr>
              <a:t>Our Union:</a:t>
            </a:r>
          </a:p>
          <a:p>
            <a:pPr algn="ctr" eaLnBrk="1" fontAlgn="base" hangingPunct="1">
              <a:spcAft>
                <a:spcPct val="0"/>
              </a:spcAft>
            </a:pPr>
            <a:r>
              <a:rPr lang="en-US" sz="2400" b="1" dirty="0">
                <a:latin typeface="Arial Black" pitchFamily="34" charset="0"/>
              </a:rPr>
              <a:t> All Members, One Goal!</a:t>
            </a:r>
          </a:p>
        </p:txBody>
      </p:sp>
    </p:spTree>
    <p:extLst>
      <p:ext uri="{BB962C8B-B14F-4D97-AF65-F5344CB8AC3E}">
        <p14:creationId xmlns:p14="http://schemas.microsoft.com/office/powerpoint/2010/main" val="17659069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B60D57E-6D69-414C-9FA4-C46BF0D00FA1}"/>
              </a:ext>
            </a:extLst>
          </p:cNvPr>
          <p:cNvSpPr>
            <a:spLocks noGrp="1"/>
          </p:cNvSpPr>
          <p:nvPr>
            <p:ph type="title"/>
          </p:nvPr>
        </p:nvSpPr>
        <p:spPr>
          <a:xfrm>
            <a:off x="533401" y="381000"/>
            <a:ext cx="4876800" cy="1016149"/>
          </a:xfrm>
        </p:spPr>
        <p:txBody>
          <a:bodyPr>
            <a:normAutofit/>
          </a:bodyPr>
          <a:lstStyle/>
          <a:p>
            <a:pPr algn="ctr"/>
            <a:r>
              <a:rPr lang="en-US" sz="4400" b="1" dirty="0">
                <a:solidFill>
                  <a:schemeClr val="accent5">
                    <a:lumMod val="50000"/>
                  </a:schemeClr>
                </a:solidFill>
              </a:rPr>
              <a:t>What do you think?</a:t>
            </a:r>
          </a:p>
        </p:txBody>
      </p:sp>
      <p:sp>
        <p:nvSpPr>
          <p:cNvPr id="3" name="Content Placeholder 2"/>
          <p:cNvSpPr>
            <a:spLocks noGrp="1"/>
          </p:cNvSpPr>
          <p:nvPr>
            <p:ph idx="1"/>
          </p:nvPr>
        </p:nvSpPr>
        <p:spPr>
          <a:xfrm>
            <a:off x="533400" y="1397149"/>
            <a:ext cx="5757863" cy="6299052"/>
          </a:xfrm>
          <a:noFill/>
        </p:spPr>
        <p:txBody>
          <a:bodyPr>
            <a:noAutofit/>
          </a:bodyPr>
          <a:lstStyle/>
          <a:p>
            <a:pPr marL="0" indent="0">
              <a:spcBef>
                <a:spcPts val="0"/>
              </a:spcBef>
              <a:buNone/>
            </a:pPr>
            <a:r>
              <a:rPr lang="en-US" sz="3600" dirty="0">
                <a:solidFill>
                  <a:schemeClr val="tx1"/>
                </a:solidFill>
              </a:rPr>
              <a:t>Would it be fair if non-members (currently fair share fee payers) could continue to receive the benefits of union representation, collective bargaining, our contract: due process rights, wages, benefits, etc. without paying for any of the costs?</a:t>
            </a:r>
          </a:p>
        </p:txBody>
      </p:sp>
      <p:sp>
        <p:nvSpPr>
          <p:cNvPr id="11" name="Text Box 4">
            <a:extLst>
              <a:ext uri="{FF2B5EF4-FFF2-40B4-BE49-F238E27FC236}">
                <a16:creationId xmlns:a16="http://schemas.microsoft.com/office/drawing/2014/main" xmlns="" id="{FFDADD8C-8095-441D-BEA0-687903DEA795}"/>
              </a:ext>
            </a:extLst>
          </p:cNvPr>
          <p:cNvSpPr txBox="1">
            <a:spLocks noChangeArrowheads="1"/>
          </p:cNvSpPr>
          <p:nvPr/>
        </p:nvSpPr>
        <p:spPr bwMode="auto">
          <a:xfrm>
            <a:off x="1926078" y="8137680"/>
            <a:ext cx="4804699" cy="830997"/>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sz="2400" b="1" dirty="0">
                <a:latin typeface="Arial Black" pitchFamily="34" charset="0"/>
              </a:rPr>
              <a:t>Our Union:</a:t>
            </a:r>
          </a:p>
          <a:p>
            <a:pPr algn="ctr" eaLnBrk="1" fontAlgn="base" hangingPunct="1">
              <a:spcAft>
                <a:spcPct val="0"/>
              </a:spcAft>
            </a:pPr>
            <a:r>
              <a:rPr lang="en-US" sz="2400" b="1" dirty="0">
                <a:latin typeface="Arial Black" pitchFamily="34" charset="0"/>
              </a:rPr>
              <a:t> All Members, One Goal!</a:t>
            </a:r>
          </a:p>
        </p:txBody>
      </p:sp>
      <p:pic>
        <p:nvPicPr>
          <p:cNvPr id="12" name="Picture 11" descr="A close up of a sign&#10;&#10;Description generated with very high confidence">
            <a:extLst>
              <a:ext uri="{FF2B5EF4-FFF2-40B4-BE49-F238E27FC236}">
                <a16:creationId xmlns:a16="http://schemas.microsoft.com/office/drawing/2014/main" xmlns="" id="{441A1EA9-E7A2-4616-BE60-1C0BA5BD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90" y="7613714"/>
            <a:ext cx="1421290" cy="1354963"/>
          </a:xfrm>
          <a:prstGeom prst="rect">
            <a:avLst/>
          </a:prstGeom>
        </p:spPr>
      </p:pic>
      <p:pic>
        <p:nvPicPr>
          <p:cNvPr id="6" name="Graphic 5" descr="Thought bubble">
            <a:extLst>
              <a:ext uri="{FF2B5EF4-FFF2-40B4-BE49-F238E27FC236}">
                <a16:creationId xmlns:a16="http://schemas.microsoft.com/office/drawing/2014/main" xmlns="" id="{C425BBCD-AF25-461D-ADC9-E50C9CE5DC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72733" y="399288"/>
            <a:ext cx="914400" cy="914400"/>
          </a:xfrm>
          <a:prstGeom prst="rect">
            <a:avLst/>
          </a:prstGeom>
        </p:spPr>
      </p:pic>
    </p:spTree>
    <p:extLst>
      <p:ext uri="{BB962C8B-B14F-4D97-AF65-F5344CB8AC3E}">
        <p14:creationId xmlns:p14="http://schemas.microsoft.com/office/powerpoint/2010/main" val="189068111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5112</TotalTime>
  <Words>1655</Words>
  <Application>Microsoft Office PowerPoint</Application>
  <PresentationFormat>On-screen Show (4:3)</PresentationFormat>
  <Paragraphs>185</Paragraphs>
  <Slides>16</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Arial</vt:lpstr>
      <vt:lpstr>Arial Black</vt:lpstr>
      <vt:lpstr>Calibri</vt:lpstr>
      <vt:lpstr>Corbel</vt:lpstr>
      <vt:lpstr>Franklin Gothic Demi Cond</vt:lpstr>
      <vt:lpstr>Franklin Gothic Heavy</vt:lpstr>
      <vt:lpstr>Franklin Gothic Medium</vt:lpstr>
      <vt:lpstr>Mangal</vt:lpstr>
      <vt:lpstr>Open Sans</vt:lpstr>
      <vt:lpstr>Open Sans Light</vt:lpstr>
      <vt:lpstr>Times New Roman</vt:lpstr>
      <vt:lpstr>Verdana</vt:lpstr>
      <vt:lpstr>Wingdings</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PowerPoint Presentation</vt:lpstr>
      <vt:lpstr>After Wisconsin’s teachers lost fair share fees…..</vt:lpstr>
      <vt:lpstr>After Wisconsin’s teachers lost fair share fees…..</vt:lpstr>
      <vt:lpstr>After Wisconsin’s teachers lost fair share fees…..</vt:lpstr>
      <vt:lpstr>The POWER of OUR Union Membership</vt:lpstr>
      <vt:lpstr>Beware of the wolves in sheep’s clothing</vt:lpstr>
      <vt:lpstr>PowerPoint Presentation</vt:lpstr>
    </vt:vector>
  </TitlesOfParts>
  <Company>CTA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Unions Obsolete?</dc:title>
  <dc:creator>CTA</dc:creator>
  <cp:lastModifiedBy>student</cp:lastModifiedBy>
  <cp:revision>642</cp:revision>
  <cp:lastPrinted>2017-11-02T16:25:38Z</cp:lastPrinted>
  <dcterms:created xsi:type="dcterms:W3CDTF">2013-04-16T18:42:32Z</dcterms:created>
  <dcterms:modified xsi:type="dcterms:W3CDTF">2017-12-01T16:09:19Z</dcterms:modified>
</cp:coreProperties>
</file>